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Override PartName="/ppt/presentation.xml" ContentType="application/vnd.openxmlformats-officedocument.presentationml.presentation.main+xml"/>
  <Override PartName="/ppt/theme/theme11.xml" ContentType="application/vnd.openxmlformats-officedocument.theme+xml"/>
  <Override PartName="/ppt/slides/slide21.xml" ContentType="application/vnd.openxmlformats-officedocument.presentationml.slide+xml"/>
  <Override PartName="/ppt/notesSlides/notesSlide21.xml" ContentType="application/vnd.openxmlformats-officedocument.presentationml.notesSlide+xml"/>
  <Override PartName="/ppt/notesMasters/notesMaster11.xml" ContentType="application/vnd.openxmlformats-officedocument.presentationml.notesMaster+xml"/>
  <Override PartName="/ppt/theme/theme22.xml" ContentType="application/vnd.openxmlformats-officedocument.them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slideLayouts/slideLayout12.xml" ContentType="application/vnd.openxmlformats-officedocument.presentationml.slideLayout+xml"/>
  <Override PartName="/ppt/viewProps.xml" ContentType="application/vnd.openxmlformats-officedocument.presentationml.viewProps+xml"/>
  <Override PartName="/ppt/slides/slide12.xml" ContentType="application/vnd.openxmlformats-officedocument.presentationml.slide+xml"/>
  <Override PartName="/ppt/notesSlides/notesSlide12.xml" ContentType="application/vnd.openxmlformats-officedocument.presentationml.notesSlide+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rtl="0">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66" autoAdjust="0"/>
    <p:restoredTop sz="95324" autoAdjust="0"/>
  </p:normalViewPr>
  <p:slideViewPr>
    <p:cSldViewPr snapToGrid="0">
      <p:cViewPr varScale="1">
        <p:scale>
          <a:sx n="115" d="100"/>
          <a:sy n="115" d="100"/>
        </p:scale>
        <p:origin x="1284" y="108"/>
      </p:cViewPr>
      <p:guideLst/>
    </p:cSldViewPr>
  </p:slideViewPr>
  <p:notesTextViewPr>
    <p:cViewPr>
      <p:scale>
        <a:sx n="3" d="2"/>
        <a:sy n="3" d="2"/>
      </p:scale>
      <p:origin x="0" y="0"/>
    </p:cViewPr>
  </p:notesTextViewPr>
  <p:notesViewPr>
    <p:cSldViewPr snapToGrid="0">
      <p:cViewPr varScale="1">
        <p:scale>
          <a:sx n="76" d="100"/>
          <a:sy n="76" d="100"/>
        </p:scale>
        <p:origin x="4104" y="120"/>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heme" Target="/ppt/theme/theme11.xml" Id="rId8" /><Relationship Type="http://schemas.openxmlformats.org/officeDocument/2006/relationships/slide" Target="/ppt/slides/slide21.xml" Id="rId3" /><Relationship Type="http://schemas.openxmlformats.org/officeDocument/2006/relationships/viewProps" Target="/ppt/viewProps.xml" Id="rId7" /><Relationship Type="http://schemas.openxmlformats.org/officeDocument/2006/relationships/slide" Target="/ppt/slides/slide12.xml" Id="rId2" /><Relationship Type="http://schemas.openxmlformats.org/officeDocument/2006/relationships/slideMaster" Target="/ppt/slideMasters/slideMaster11.xml" Id="rId1" /><Relationship Type="http://schemas.openxmlformats.org/officeDocument/2006/relationships/presProps" Target="/ppt/presProps.xml" Id="rId6" /><Relationship Type="http://schemas.openxmlformats.org/officeDocument/2006/relationships/handoutMaster" Target="/ppt/handoutMasters/handoutMaster11.xml" Id="rId5" /><Relationship Type="http://schemas.openxmlformats.org/officeDocument/2006/relationships/notesMaster" Target="/ppt/notesMasters/notesMaster11.xml" Id="rId4" /><Relationship Type="http://schemas.openxmlformats.org/officeDocument/2006/relationships/tableStyles" Target="/ppt/tableStyle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F961BC5-7877-4646-820D-CEB1E4E88DA9}" type="datetime1">
              <a:rPr lang="en-GB" smtClean="0"/>
              <a:t>12/04/2021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169A89D-734B-4FAD-B6E7-2B864E72E489}" type="slidenum">
              <a:rPr lang="en-GB"/>
              <a:t>‹#›</a:t>
            </a:fld>
            <a:endParaRPr lang="en-GB"/>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2227352-F817-4F3A-A10A-F29BC62A1B39}" type="datetime1">
              <a:rPr lang="en-GB" noProof="0" smtClean="0"/>
              <a:t>12/04/2021</a:t>
            </a:fld>
            <a:endParaRPr lang="en-GB" noProof="0"/>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2A89D7-7603-4ECB-ADF6-F6CF2BE4F401}" type="slidenum">
              <a:rPr lang="en-GB" noProof="0"/>
              <a:t>‹#›</a:t>
            </a:fld>
            <a:endParaRPr lang="en-GB" noProof="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en-GB"/>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pPr rtl="0"/>
            <a:endParaRPr lang="en-GB"/>
          </a:p>
          <a:p>
            <a:pPr rtl="0"/>
            <a:r>
              <a:rPr lang="en-GB"/>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rtlCol="0"/>
          <a:lstStyle/>
          <a:p>
            <a:pPr rtl="0"/>
            <a:fld id="{952A89D7-7603-4ECB-ADF6-F6CF2BE4F401}" type="slidenum">
              <a:rPr lang="en-GB" smtClean="0"/>
              <a:t>1</a:t>
            </a:fld>
            <a:endParaRPr lang="en-GB"/>
          </a:p>
        </p:txBody>
      </p:sp>
    </p:spTree>
    <p:extLst>
      <p:ext uri="{BB962C8B-B14F-4D97-AF65-F5344CB8AC3E}">
        <p14:creationId xmlns:p14="http://schemas.microsoft.com/office/powerpoint/2010/main" val="915515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952A89D7-7603-4ECB-ADF6-F6CF2BE4F401}" type="slidenum">
              <a:rPr lang="en-GB" smtClean="0"/>
              <a:t>2</a:t>
            </a:fld>
            <a:endParaRPr lang="en-GB"/>
          </a:p>
        </p:txBody>
      </p:sp>
    </p:spTree>
    <p:extLst>
      <p:ext uri="{BB962C8B-B14F-4D97-AF65-F5344CB8AC3E}">
        <p14:creationId xmlns:p14="http://schemas.microsoft.com/office/powerpoint/2010/main" val="2989290895"/>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image" Target="/ppt/media/image1.png" Id="rId2" /><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7" name="Rectangle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cxnSp>
        <p:nvCxnSpPr>
          <p:cNvPr id="19" name="Straight Connector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en-GB" noProof="0"/>
          </a:p>
        </p:txBody>
      </p:sp>
      <p:sp>
        <p:nvSpPr>
          <p:cNvPr id="31" name="Text Placeholder 21"/>
          <p:cNvSpPr>
            <a:spLocks noGrp="1"/>
          </p:cNvSpPr>
          <p:nvPr>
            <p:ph type="body" sz="quarter" idx="20" hasCustomPrompt="1"/>
          </p:nvPr>
        </p:nvSpPr>
        <p:spPr>
          <a:xfrm>
            <a:off x="365760" y="457200"/>
            <a:ext cx="2560320" cy="2148840"/>
          </a:xfrm>
        </p:spPr>
        <p:txBody>
          <a:bodyPr lIns="0" tIns="0" rIns="0" bIns="0" rtlCol="0" anchor="b">
            <a:noAutofit/>
          </a:bodyPr>
          <a:lstStyle>
            <a:lvl1pPr marL="0" indent="0" algn="l">
              <a:lnSpc>
                <a:spcPct val="90000"/>
              </a:lnSpc>
              <a:spcBef>
                <a:spcPts val="0"/>
              </a:spcBef>
              <a:buNone/>
              <a:defRPr sz="3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Heading text</a:t>
            </a:r>
          </a:p>
        </p:txBody>
      </p:sp>
      <p:sp>
        <p:nvSpPr>
          <p:cNvPr id="28" name="Text Placeholder 21"/>
          <p:cNvSpPr>
            <a:spLocks noGrp="1"/>
          </p:cNvSpPr>
          <p:nvPr>
            <p:ph type="body" sz="quarter" idx="19" hasCustomPrompt="1"/>
          </p:nvPr>
        </p:nvSpPr>
        <p:spPr>
          <a:xfrm>
            <a:off x="548640" y="2912420"/>
            <a:ext cx="2194560" cy="4254338"/>
          </a:xfrm>
        </p:spPr>
        <p:txBody>
          <a:bodyPr lIns="0" tIns="0" rIns="0" bIns="0" rtlCol="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Click to add text</a:t>
            </a:r>
          </a:p>
        </p:txBody>
      </p:sp>
      <p:sp>
        <p:nvSpPr>
          <p:cNvPr id="23" name="Text Placeholder 21"/>
          <p:cNvSpPr>
            <a:spLocks noGrp="1"/>
          </p:cNvSpPr>
          <p:nvPr>
            <p:ph type="body" sz="quarter" idx="14" hasCustomPrompt="1"/>
          </p:nvPr>
        </p:nvSpPr>
        <p:spPr>
          <a:xfrm rot="16200000">
            <a:off x="2581244" y="5941899"/>
            <a:ext cx="2449512" cy="266486"/>
          </a:xfrm>
        </p:spPr>
        <p:txBody>
          <a:bodyPr lIns="0" tIns="0" rIns="0" bIns="0" rtlCol="0" anchor="ctr">
            <a:noAutofit/>
          </a:bodyPr>
          <a:lstStyle>
            <a:lvl1pPr marL="0" indent="0" algn="l">
              <a:lnSpc>
                <a:spcPct val="85000"/>
              </a:lnSpc>
              <a:spcBef>
                <a:spcPts val="0"/>
              </a:spcBef>
              <a:buNone/>
              <a:defRPr sz="14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Company Name</a:t>
            </a:r>
          </a:p>
        </p:txBody>
      </p:sp>
      <p:sp>
        <p:nvSpPr>
          <p:cNvPr id="24" name="Text Placeholder 21"/>
          <p:cNvSpPr>
            <a:spLocks noGrp="1"/>
          </p:cNvSpPr>
          <p:nvPr>
            <p:ph type="body" sz="quarter" idx="15" hasCustomPrompt="1"/>
          </p:nvPr>
        </p:nvSpPr>
        <p:spPr>
          <a:xfrm rot="16200000">
            <a:off x="2976711" y="5861201"/>
            <a:ext cx="2449512" cy="427881"/>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Business Address</a:t>
            </a:r>
          </a:p>
        </p:txBody>
      </p:sp>
      <p:sp>
        <p:nvSpPr>
          <p:cNvPr id="20" name="Text Placeholder 21"/>
          <p:cNvSpPr>
            <a:spLocks noGrp="1"/>
          </p:cNvSpPr>
          <p:nvPr>
            <p:ph type="body" sz="quarter" idx="23" hasCustomPrompt="1"/>
          </p:nvPr>
        </p:nvSpPr>
        <p:spPr>
          <a:xfrm rot="16200000">
            <a:off x="3784137" y="2736151"/>
            <a:ext cx="1785749" cy="586680"/>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Recipient Name</a:t>
            </a:r>
            <a:br>
              <a:rPr lang="en-GB" noProof="0"/>
            </a:br>
            <a:r>
              <a:rPr lang="en-GB" noProof="0"/>
              <a:t>Address</a:t>
            </a:r>
            <a:br>
              <a:rPr lang="en-GB" noProof="0"/>
            </a:br>
            <a:r>
              <a:rPr lang="en-GB" noProof="0"/>
              <a:t>City, Postcode</a:t>
            </a:r>
          </a:p>
        </p:txBody>
      </p:sp>
      <p:sp>
        <p:nvSpPr>
          <p:cNvPr id="33" name="Text Placeholder 21"/>
          <p:cNvSpPr>
            <a:spLocks noGrp="1"/>
          </p:cNvSpPr>
          <p:nvPr>
            <p:ph type="body" sz="quarter" idx="21" hasCustomPrompt="1"/>
          </p:nvPr>
        </p:nvSpPr>
        <p:spPr>
          <a:xfrm>
            <a:off x="7038974" y="457200"/>
            <a:ext cx="2657475" cy="2148840"/>
          </a:xfrm>
        </p:spPr>
        <p:txBody>
          <a:bodyPr lIns="0" tIns="0" rIns="0" bIns="0" rtlCol="0" anchor="b">
            <a:noAutofit/>
          </a:bodyPr>
          <a:lstStyle>
            <a:lvl1pPr marL="0" indent="0" algn="l">
              <a:lnSpc>
                <a:spcPct val="90000"/>
              </a:lnSpc>
              <a:spcBef>
                <a:spcPts val="0"/>
              </a:spcBef>
              <a:buNone/>
              <a:defRPr sz="38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Heading text</a:t>
            </a:r>
          </a:p>
        </p:txBody>
      </p:sp>
      <p:sp>
        <p:nvSpPr>
          <p:cNvPr id="34" name="Text Placeholder 21"/>
          <p:cNvSpPr>
            <a:spLocks noGrp="1"/>
          </p:cNvSpPr>
          <p:nvPr>
            <p:ph type="body" sz="quarter" idx="22" hasCustomPrompt="1"/>
          </p:nvPr>
        </p:nvSpPr>
        <p:spPr>
          <a:xfrm>
            <a:off x="7038559" y="2826361"/>
            <a:ext cx="2657890" cy="497864"/>
          </a:xfrm>
        </p:spPr>
        <p:txBody>
          <a:bodyPr lIns="0" tIns="0" rIns="0" bIns="0" rtlCol="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Click to add text</a:t>
            </a:r>
          </a:p>
        </p:txBody>
      </p:sp>
      <p:sp>
        <p:nvSpPr>
          <p:cNvPr id="7" name="stamp mark"/>
          <p:cNvSpPr/>
          <p:nvPr userDrawn="1"/>
        </p:nvSpPr>
        <p:spPr>
          <a:xfrm rot="16200000">
            <a:off x="3672757" y="457200"/>
            <a:ext cx="692114" cy="684537"/>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GB" sz="1100" noProof="0">
                <a:solidFill>
                  <a:schemeClr val="bg1">
                    <a:lumMod val="50000"/>
                  </a:schemeClr>
                </a:solidFill>
                <a:latin typeface="+mj-lt"/>
              </a:rPr>
              <a:t>PLACE STAMP HERE</a:t>
            </a:r>
          </a:p>
        </p:txBody>
      </p:sp>
      <p:sp>
        <p:nvSpPr>
          <p:cNvPr id="16" name="Picture Placeholder 11"/>
          <p:cNvSpPr>
            <a:spLocks noGrp="1"/>
          </p:cNvSpPr>
          <p:nvPr>
            <p:ph type="pic" sz="quarter" idx="24"/>
          </p:nvPr>
        </p:nvSpPr>
        <p:spPr>
          <a:xfrm>
            <a:off x="7050024" y="6638544"/>
            <a:ext cx="822960" cy="393192"/>
          </a:xfrm>
        </p:spPr>
        <p:txBody>
          <a:bodyPr lIns="0" tIns="0" rIns="0" bIns="0" rtlCol="0">
            <a:normAutofit/>
          </a:bodyPr>
          <a:lstStyle>
            <a:lvl1pPr marL="0" indent="0" algn="ctr">
              <a:buNone/>
              <a:defRPr sz="800">
                <a:solidFill>
                  <a:schemeClr val="tx1"/>
                </a:solidFill>
              </a:defRPr>
            </a:lvl1pPr>
          </a:lstStyle>
          <a:p>
            <a:pPr rtl="0"/>
            <a:r>
              <a:rPr lang="en-GB" noProof="0"/>
              <a:t>Click icon to add picture</a:t>
            </a:r>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6" name="Rectangle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2" name="Picture Placeholder 11"/>
          <p:cNvSpPr>
            <a:spLocks noGrp="1"/>
          </p:cNvSpPr>
          <p:nvPr>
            <p:ph type="pic" sz="quarter" idx="10"/>
          </p:nvPr>
        </p:nvSpPr>
        <p:spPr>
          <a:xfrm>
            <a:off x="366713" y="457200"/>
            <a:ext cx="2652712" cy="2011680"/>
          </a:xfrm>
        </p:spPr>
        <p:txBody>
          <a:bodyPr tIns="457200" rtlCol="0">
            <a:normAutofit/>
          </a:bodyPr>
          <a:lstStyle>
            <a:lvl1pPr marL="0" indent="0" algn="ctr">
              <a:buNone/>
              <a:defRPr sz="2000"/>
            </a:lvl1pPr>
          </a:lstStyle>
          <a:p>
            <a:pPr rtl="0"/>
            <a:r>
              <a:rPr lang="en-GB" noProof="0"/>
              <a:t>Click icon to add picture</a:t>
            </a:r>
          </a:p>
        </p:txBody>
      </p:sp>
      <p:sp>
        <p:nvSpPr>
          <p:cNvPr id="31" name="Text Placeholder 21"/>
          <p:cNvSpPr>
            <a:spLocks noGrp="1"/>
          </p:cNvSpPr>
          <p:nvPr>
            <p:ph type="body" sz="quarter" idx="20" hasCustomPrompt="1"/>
          </p:nvPr>
        </p:nvSpPr>
        <p:spPr>
          <a:xfrm>
            <a:off x="366713" y="2607972"/>
            <a:ext cx="2652712" cy="579548"/>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Click to add text</a:t>
            </a:r>
          </a:p>
        </p:txBody>
      </p:sp>
      <p:sp>
        <p:nvSpPr>
          <p:cNvPr id="43" name="Text Placeholder 21"/>
          <p:cNvSpPr>
            <a:spLocks noGrp="1"/>
          </p:cNvSpPr>
          <p:nvPr>
            <p:ph type="body" sz="quarter" idx="31" hasCustomPrompt="1"/>
          </p:nvPr>
        </p:nvSpPr>
        <p:spPr>
          <a:xfrm>
            <a:off x="366713" y="3309975"/>
            <a:ext cx="2652713" cy="1354597"/>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n-GB" noProof="0"/>
              <a:t>Click to add text</a:t>
            </a:r>
          </a:p>
        </p:txBody>
      </p:sp>
      <p:sp>
        <p:nvSpPr>
          <p:cNvPr id="26" name="Text Placeholder 21"/>
          <p:cNvSpPr>
            <a:spLocks noGrp="1"/>
          </p:cNvSpPr>
          <p:nvPr>
            <p:ph type="body" sz="quarter" idx="36" hasCustomPrompt="1"/>
          </p:nvPr>
        </p:nvSpPr>
        <p:spPr>
          <a:xfrm>
            <a:off x="366713" y="4713829"/>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Click to add text</a:t>
            </a:r>
          </a:p>
        </p:txBody>
      </p:sp>
      <p:sp>
        <p:nvSpPr>
          <p:cNvPr id="27" name="Text Placeholder 21"/>
          <p:cNvSpPr>
            <a:spLocks noGrp="1"/>
          </p:cNvSpPr>
          <p:nvPr>
            <p:ph type="body" sz="quarter" idx="37" hasCustomPrompt="1"/>
          </p:nvPr>
        </p:nvSpPr>
        <p:spPr>
          <a:xfrm>
            <a:off x="366713" y="5000136"/>
            <a:ext cx="2652713" cy="2311458"/>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n-GB" noProof="0"/>
              <a:t>Click to add text</a:t>
            </a:r>
          </a:p>
        </p:txBody>
      </p:sp>
      <p:sp>
        <p:nvSpPr>
          <p:cNvPr id="28" name="Text Placeholder 21"/>
          <p:cNvSpPr>
            <a:spLocks noGrp="1"/>
          </p:cNvSpPr>
          <p:nvPr>
            <p:ph type="body" sz="quarter" idx="38" hasCustomPrompt="1"/>
          </p:nvPr>
        </p:nvSpPr>
        <p:spPr>
          <a:xfrm>
            <a:off x="3748088" y="431528"/>
            <a:ext cx="2652712"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Click to add text</a:t>
            </a:r>
          </a:p>
        </p:txBody>
      </p:sp>
      <p:sp>
        <p:nvSpPr>
          <p:cNvPr id="30" name="Text Placeholder 21"/>
          <p:cNvSpPr>
            <a:spLocks noGrp="1"/>
          </p:cNvSpPr>
          <p:nvPr>
            <p:ph type="body" sz="quarter" idx="39" hasCustomPrompt="1"/>
          </p:nvPr>
        </p:nvSpPr>
        <p:spPr>
          <a:xfrm>
            <a:off x="3748088" y="1017535"/>
            <a:ext cx="2652713" cy="72632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n-GB" noProof="0"/>
              <a:t>Click to add text</a:t>
            </a:r>
          </a:p>
        </p:txBody>
      </p:sp>
      <p:sp>
        <p:nvSpPr>
          <p:cNvPr id="37" name="Text Placeholder 21"/>
          <p:cNvSpPr>
            <a:spLocks noGrp="1"/>
          </p:cNvSpPr>
          <p:nvPr>
            <p:ph type="body" sz="quarter" idx="40" hasCustomPrompt="1"/>
          </p:nvPr>
        </p:nvSpPr>
        <p:spPr>
          <a:xfrm>
            <a:off x="3748088" y="1824702"/>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Click to add text</a:t>
            </a:r>
          </a:p>
        </p:txBody>
      </p:sp>
      <p:sp>
        <p:nvSpPr>
          <p:cNvPr id="39" name="Text Placeholder 21"/>
          <p:cNvSpPr>
            <a:spLocks noGrp="1"/>
          </p:cNvSpPr>
          <p:nvPr>
            <p:ph type="body" sz="quarter" idx="41" hasCustomPrompt="1"/>
          </p:nvPr>
        </p:nvSpPr>
        <p:spPr>
          <a:xfrm>
            <a:off x="3748088" y="2112264"/>
            <a:ext cx="2652713" cy="546216"/>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n-GB" noProof="0"/>
              <a:t>Click to add text</a:t>
            </a:r>
          </a:p>
        </p:txBody>
      </p:sp>
      <p:sp>
        <p:nvSpPr>
          <p:cNvPr id="41" name="Text Placeholder 21"/>
          <p:cNvSpPr>
            <a:spLocks noGrp="1"/>
          </p:cNvSpPr>
          <p:nvPr>
            <p:ph type="body" sz="quarter" idx="42" hasCustomPrompt="1"/>
          </p:nvPr>
        </p:nvSpPr>
        <p:spPr>
          <a:xfrm>
            <a:off x="3748088" y="2826437"/>
            <a:ext cx="2652713" cy="678072"/>
          </a:xfrm>
        </p:spPr>
        <p:txBody>
          <a:bodyPr lIns="0" tIns="0" rIns="0" bIns="0" rtlCol="0" anchor="ctr">
            <a:noAutofit/>
          </a:bodyPr>
          <a:lstStyle>
            <a:lvl1pPr marL="0" indent="0"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Click to add quotation or callout text</a:t>
            </a:r>
          </a:p>
        </p:txBody>
      </p:sp>
      <p:sp>
        <p:nvSpPr>
          <p:cNvPr id="42" name="Text Placeholder 21"/>
          <p:cNvSpPr>
            <a:spLocks noGrp="1"/>
          </p:cNvSpPr>
          <p:nvPr>
            <p:ph type="body" sz="quarter" idx="43" hasCustomPrompt="1"/>
          </p:nvPr>
        </p:nvSpPr>
        <p:spPr>
          <a:xfrm>
            <a:off x="3748088" y="3693995"/>
            <a:ext cx="2652713" cy="1123392"/>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n-GB" noProof="0"/>
              <a:t>Click to add text</a:t>
            </a:r>
          </a:p>
        </p:txBody>
      </p:sp>
      <p:sp>
        <p:nvSpPr>
          <p:cNvPr id="34" name="Picture Placeholder 11"/>
          <p:cNvSpPr>
            <a:spLocks noGrp="1"/>
          </p:cNvSpPr>
          <p:nvPr>
            <p:ph type="pic" sz="quarter" idx="22"/>
          </p:nvPr>
        </p:nvSpPr>
        <p:spPr>
          <a:xfrm>
            <a:off x="3748088" y="5299915"/>
            <a:ext cx="2652712" cy="2011680"/>
          </a:xfrm>
        </p:spPr>
        <p:txBody>
          <a:bodyPr tIns="457200" rtlCol="0">
            <a:normAutofit/>
          </a:bodyPr>
          <a:lstStyle>
            <a:lvl1pPr marL="0" indent="0" algn="ctr">
              <a:buNone/>
              <a:defRPr sz="2000"/>
            </a:lvl1pPr>
          </a:lstStyle>
          <a:p>
            <a:pPr rtl="0"/>
            <a:r>
              <a:rPr lang="en-GB" noProof="0"/>
              <a:t>Click icon to add picture</a:t>
            </a:r>
          </a:p>
        </p:txBody>
      </p:sp>
      <p:sp>
        <p:nvSpPr>
          <p:cNvPr id="54" name="Text Placeholder 21"/>
          <p:cNvSpPr>
            <a:spLocks noGrp="1"/>
          </p:cNvSpPr>
          <p:nvPr>
            <p:ph type="body" sz="quarter" idx="45" hasCustomPrompt="1"/>
          </p:nvPr>
        </p:nvSpPr>
        <p:spPr>
          <a:xfrm>
            <a:off x="7131368" y="674635"/>
            <a:ext cx="2560320" cy="158393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n-GB" noProof="0"/>
              <a:t>Click to add text</a:t>
            </a:r>
          </a:p>
        </p:txBody>
      </p:sp>
      <p:sp>
        <p:nvSpPr>
          <p:cNvPr id="53" name="Text Placeholder 21"/>
          <p:cNvSpPr>
            <a:spLocks noGrp="1"/>
          </p:cNvSpPr>
          <p:nvPr>
            <p:ph type="body" sz="quarter" idx="44" hasCustomPrompt="1"/>
          </p:nvPr>
        </p:nvSpPr>
        <p:spPr>
          <a:xfrm>
            <a:off x="7131367" y="2258568"/>
            <a:ext cx="2560320"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Click to add text</a:t>
            </a:r>
          </a:p>
        </p:txBody>
      </p:sp>
      <p:sp>
        <p:nvSpPr>
          <p:cNvPr id="58" name="Text Placeholder 21"/>
          <p:cNvSpPr>
            <a:spLocks noGrp="1"/>
          </p:cNvSpPr>
          <p:nvPr>
            <p:ph type="body" sz="quarter" idx="47" hasCustomPrompt="1"/>
          </p:nvPr>
        </p:nvSpPr>
        <p:spPr>
          <a:xfrm>
            <a:off x="7131368" y="2846796"/>
            <a:ext cx="2560320" cy="573693"/>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n-GB" noProof="0"/>
              <a:t>Click to add text</a:t>
            </a:r>
          </a:p>
        </p:txBody>
      </p:sp>
      <p:sp>
        <p:nvSpPr>
          <p:cNvPr id="56" name="Text Placeholder 21"/>
          <p:cNvSpPr>
            <a:spLocks noGrp="1"/>
          </p:cNvSpPr>
          <p:nvPr>
            <p:ph type="body" sz="quarter" idx="46" hasCustomPrompt="1"/>
          </p:nvPr>
        </p:nvSpPr>
        <p:spPr>
          <a:xfrm>
            <a:off x="7131368" y="3418957"/>
            <a:ext cx="2560320"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Click to add text</a:t>
            </a:r>
          </a:p>
        </p:txBody>
      </p:sp>
      <p:sp>
        <p:nvSpPr>
          <p:cNvPr id="59" name="Text Placeholder 21"/>
          <p:cNvSpPr>
            <a:spLocks noGrp="1"/>
          </p:cNvSpPr>
          <p:nvPr>
            <p:ph type="body" sz="quarter" idx="48" hasCustomPrompt="1"/>
          </p:nvPr>
        </p:nvSpPr>
        <p:spPr>
          <a:xfrm>
            <a:off x="7131368" y="3714257"/>
            <a:ext cx="2560320" cy="1414821"/>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en-GB" noProof="0"/>
              <a:t>Click to add text</a:t>
            </a:r>
          </a:p>
        </p:txBody>
      </p:sp>
      <p:sp>
        <p:nvSpPr>
          <p:cNvPr id="60" name="Text Placeholder 21"/>
          <p:cNvSpPr>
            <a:spLocks noGrp="1"/>
          </p:cNvSpPr>
          <p:nvPr>
            <p:ph type="body" sz="quarter" idx="49" hasCustomPrompt="1"/>
          </p:nvPr>
        </p:nvSpPr>
        <p:spPr>
          <a:xfrm>
            <a:off x="7298054" y="5299593"/>
            <a:ext cx="2226946" cy="363128"/>
          </a:xfrm>
        </p:spPr>
        <p:txBody>
          <a:bodyPr lIns="0" tIns="0" rIns="0" bIns="0" rtlCol="0" anchor="b">
            <a:noAutofit/>
          </a:bodyPr>
          <a:lstStyle>
            <a:lvl1pPr marL="0" indent="0" algn="l">
              <a:lnSpc>
                <a:spcPct val="114000"/>
              </a:lnSpc>
              <a:spcBef>
                <a:spcPts val="800"/>
              </a:spcBef>
              <a:buNone/>
              <a:defRPr sz="20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en-GB" noProof="0"/>
              <a:t>Heading Text</a:t>
            </a:r>
          </a:p>
        </p:txBody>
      </p:sp>
      <p:sp>
        <p:nvSpPr>
          <p:cNvPr id="61" name="Text Placeholder 21"/>
          <p:cNvSpPr>
            <a:spLocks noGrp="1"/>
          </p:cNvSpPr>
          <p:nvPr>
            <p:ph type="body" sz="quarter" idx="50" hasCustomPrompt="1"/>
          </p:nvPr>
        </p:nvSpPr>
        <p:spPr>
          <a:xfrm>
            <a:off x="7298054" y="5765692"/>
            <a:ext cx="2226946" cy="1475701"/>
          </a:xfrm>
        </p:spPr>
        <p:txBody>
          <a:bodyPr lIns="0" tIns="0" rIns="0" bIns="0" rtlCol="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rtl="0"/>
            <a:r>
              <a:rPr lang="en-GB" noProof="0"/>
              <a:t>Click to add text</a:t>
            </a:r>
          </a:p>
        </p:txBody>
      </p:sp>
      <p:sp>
        <p:nvSpPr>
          <p:cNvPr id="3" name="Text Placeholder 2"/>
          <p:cNvSpPr>
            <a:spLocks noGrp="1"/>
          </p:cNvSpPr>
          <p:nvPr>
            <p:ph type="body" sz="quarter" idx="54" hasCustomPrompt="1"/>
          </p:nvPr>
        </p:nvSpPr>
        <p:spPr>
          <a:xfrm>
            <a:off x="365760" y="3163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en-GB" noProof="0"/>
              <a:t> </a:t>
            </a:r>
          </a:p>
        </p:txBody>
      </p:sp>
      <p:sp>
        <p:nvSpPr>
          <p:cNvPr id="32" name="Text Placeholder 2"/>
          <p:cNvSpPr>
            <a:spLocks noGrp="1"/>
          </p:cNvSpPr>
          <p:nvPr>
            <p:ph type="body" sz="quarter" idx="55" hasCustomPrompt="1"/>
          </p:nvPr>
        </p:nvSpPr>
        <p:spPr>
          <a:xfrm>
            <a:off x="3749040" y="877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en-GB" noProof="0"/>
              <a:t> </a:t>
            </a:r>
          </a:p>
        </p:txBody>
      </p:sp>
      <p:sp>
        <p:nvSpPr>
          <p:cNvPr id="33" name="Text Placeholder 2"/>
          <p:cNvSpPr>
            <a:spLocks noGrp="1"/>
          </p:cNvSpPr>
          <p:nvPr>
            <p:ph type="body" sz="quarter" idx="56" hasCustomPrompt="1"/>
          </p:nvPr>
        </p:nvSpPr>
        <p:spPr>
          <a:xfrm>
            <a:off x="7132320" y="2697480"/>
            <a:ext cx="256032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en-GB" noProof="0"/>
              <a:t> </a:t>
            </a:r>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1.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en-GB" noProof="0"/>
              <a:t>Click to edit Master title style</a:t>
            </a: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pPr rtl="0"/>
            <a:fld id="{E383EDB1-95BA-4CA3-8360-81DCCE075D6D}" type="datetime1">
              <a:rPr lang="en-GB" noProof="0" smtClean="0"/>
              <a:t>12/04/2021</a:t>
            </a:fld>
            <a:endParaRPr lang="en-GB" noProof="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pPr rtl="0"/>
            <a:endParaRPr lang="en-GB" noProof="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pPr rtl="0"/>
            <a:fld id="{9F6761A3-4CAC-4C5F-AC82-8DB08D526BC2}" type="slidenum">
              <a:rPr lang="en-GB" noProof="0"/>
              <a:t>‹#›</a:t>
            </a:fld>
            <a:endParaRPr lang="en-GB" noProof="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l" defTabSz="100584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22.pn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32.jpe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 Type="http://schemas.openxmlformats.org/officeDocument/2006/relationships/image" Target="/ppt/media/image43.jpeg" Id="rId4"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20"/>
          </p:nvPr>
        </p:nvSpPr>
        <p:spPr/>
        <p:txBody>
          <a:bodyPr rtlCol="0"/>
          <a:lstStyle/>
          <a:p>
            <a:pPr rtl="0"/>
            <a:r>
              <a:rPr lang="en-GB"/>
              <a:t>This is a great spot for a mission statement</a:t>
            </a:r>
          </a:p>
        </p:txBody>
      </p:sp>
      <p:sp>
        <p:nvSpPr>
          <p:cNvPr id="34" name="Text Placeholder 33"/>
          <p:cNvSpPr>
            <a:spLocks noGrp="1"/>
          </p:cNvSpPr>
          <p:nvPr>
            <p:ph type="body" sz="quarter" idx="19"/>
          </p:nvPr>
        </p:nvSpPr>
        <p:spPr/>
        <p:txBody>
          <a:bodyPr rtlCol="0"/>
          <a:lstStyle/>
          <a:p>
            <a:pPr rtl="0"/>
            <a:r>
              <a:rPr lang="en-GB"/>
              <a:t>You can use this clean, professional brochure just as it is or easily customise it.</a:t>
            </a:r>
          </a:p>
          <a:p>
            <a:pPr rtl="0"/>
            <a:r>
              <a:rPr lang="en-GB"/>
              <a:t>On the next page, we’ve added a few tips (like this one) to help you get started. </a:t>
            </a:r>
          </a:p>
          <a:p>
            <a:pPr rtl="0"/>
            <a:endParaRPr lang="en-GB"/>
          </a:p>
        </p:txBody>
      </p:sp>
      <p:sp>
        <p:nvSpPr>
          <p:cNvPr id="32" name="Text Placeholder 31"/>
          <p:cNvSpPr>
            <a:spLocks noGrp="1"/>
          </p:cNvSpPr>
          <p:nvPr>
            <p:ph type="body" sz="quarter" idx="14"/>
          </p:nvPr>
        </p:nvSpPr>
        <p:spPr/>
        <p:txBody>
          <a:bodyPr rtlCol="0"/>
          <a:lstStyle/>
          <a:p>
            <a:pPr rtl="0"/>
            <a:r>
              <a:rPr lang="en-GB"/>
              <a:t>Northwind Traders</a:t>
            </a:r>
          </a:p>
        </p:txBody>
      </p:sp>
      <p:sp>
        <p:nvSpPr>
          <p:cNvPr id="33" name="Text Placeholder 32"/>
          <p:cNvSpPr>
            <a:spLocks noGrp="1"/>
          </p:cNvSpPr>
          <p:nvPr>
            <p:ph type="body" sz="quarter" idx="15"/>
          </p:nvPr>
        </p:nvSpPr>
        <p:spPr/>
        <p:txBody>
          <a:bodyPr rtlCol="0"/>
          <a:lstStyle/>
          <a:p>
            <a:pPr rtl="0"/>
            <a:r>
              <a:rPr lang="en-GB"/>
              <a:t>4567 Main Street</a:t>
            </a:r>
          </a:p>
          <a:p>
            <a:pPr rtl="0"/>
            <a:r>
              <a:rPr lang="en-GB"/>
              <a:t>Raleigh, NC 02134-0000</a:t>
            </a:r>
          </a:p>
          <a:p>
            <a:pPr rtl="0"/>
            <a:endParaRPr lang="en-GB"/>
          </a:p>
        </p:txBody>
      </p:sp>
      <p:sp>
        <p:nvSpPr>
          <p:cNvPr id="43" name="Text Placeholder 42"/>
          <p:cNvSpPr>
            <a:spLocks noGrp="1"/>
          </p:cNvSpPr>
          <p:nvPr>
            <p:ph type="body" sz="quarter" idx="23"/>
          </p:nvPr>
        </p:nvSpPr>
        <p:spPr/>
        <p:txBody>
          <a:bodyPr rtlCol="0"/>
          <a:lstStyle/>
          <a:p>
            <a:pPr rtl="0"/>
            <a:r>
              <a:rPr lang="en-GB"/>
              <a:t>Recipient Name</a:t>
            </a:r>
          </a:p>
          <a:p>
            <a:pPr rtl="0"/>
            <a:r>
              <a:rPr lang="en-GB"/>
              <a:t>Street Address</a:t>
            </a:r>
          </a:p>
          <a:p>
            <a:pPr rtl="0"/>
            <a:r>
              <a:rPr lang="en-GB"/>
              <a:t>City, Postcode</a:t>
            </a:r>
          </a:p>
        </p:txBody>
      </p:sp>
      <p:sp>
        <p:nvSpPr>
          <p:cNvPr id="19" name="Text Placeholder 18"/>
          <p:cNvSpPr>
            <a:spLocks noGrp="1"/>
          </p:cNvSpPr>
          <p:nvPr>
            <p:ph type="body" sz="quarter" idx="21"/>
          </p:nvPr>
        </p:nvSpPr>
        <p:spPr/>
        <p:txBody>
          <a:bodyPr rtlCol="0"/>
          <a:lstStyle/>
          <a:p>
            <a:pPr rtl="0"/>
            <a:r>
              <a:rPr lang="en-GB"/>
              <a:t>Your Company Brochure</a:t>
            </a:r>
          </a:p>
        </p:txBody>
      </p:sp>
      <p:sp>
        <p:nvSpPr>
          <p:cNvPr id="27" name="Text Placeholder 26"/>
          <p:cNvSpPr>
            <a:spLocks noGrp="1"/>
          </p:cNvSpPr>
          <p:nvPr>
            <p:ph type="body" sz="quarter" idx="22"/>
          </p:nvPr>
        </p:nvSpPr>
        <p:spPr/>
        <p:txBody>
          <a:bodyPr rtlCol="0"/>
          <a:lstStyle/>
          <a:p>
            <a:pPr rtl="0"/>
            <a:r>
              <a:rPr lang="en-GB"/>
              <a:t>A brief description or your company tagline would work well here.</a:t>
            </a:r>
          </a:p>
        </p:txBody>
      </p:sp>
      <p:cxnSp>
        <p:nvCxnSpPr>
          <p:cNvPr id="10" name="fold"/>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fold"/>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4" name="Picture Placeholder 3" title="Replace with logo picture"/>
          <p:cNvPicPr>
            <a:picLocks noGrp="1" noChangeAspect="1"/>
          </p:cNvPicPr>
          <p:nvPr>
            <p:ph type="pic" sz="quarter" idx="24"/>
          </p:nvPr>
        </p:nvPicPr>
        <p:blipFill>
          <a:blip r:embed="rId3">
            <a:extLst>
              <a:ext uri="{28A0092B-C50C-407E-A947-70E740481C1C}">
                <a14:useLocalDpi xmlns:a14="http://schemas.microsoft.com/office/drawing/2010/main" val="0"/>
              </a:ext>
            </a:extLst>
          </a:blip>
          <a:srcRect/>
          <a:stretch>
            <a:fillRect/>
          </a:stretch>
        </p:blipFill>
        <p:spPr>
          <a:xfrm>
            <a:off x="7050024" y="6631287"/>
            <a:ext cx="860262" cy="411014"/>
          </a:xfrm>
        </p:spPr>
      </p:pic>
    </p:spTree>
    <p:extLst>
      <p:ext uri="{BB962C8B-B14F-4D97-AF65-F5344CB8AC3E}">
        <p14:creationId xmlns:p14="http://schemas.microsoft.com/office/powerpoint/2010/main" val="1742696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Picture Placeholder 248" descr="Black and white photo of man standing in front of airport window with a Boeing 747 in the background." title="Sample picture"/>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p:pic>
      <p:sp>
        <p:nvSpPr>
          <p:cNvPr id="116" name="Text Placeholder 115"/>
          <p:cNvSpPr>
            <a:spLocks noGrp="1"/>
          </p:cNvSpPr>
          <p:nvPr>
            <p:ph type="body" sz="quarter" idx="20"/>
          </p:nvPr>
        </p:nvSpPr>
        <p:spPr/>
        <p:txBody>
          <a:bodyPr rtlCol="0"/>
          <a:lstStyle/>
          <a:p>
            <a:pPr rtl="0"/>
            <a:r>
              <a:rPr lang="en-GB"/>
              <a:t>Make It Yours</a:t>
            </a:r>
          </a:p>
        </p:txBody>
      </p:sp>
      <p:sp>
        <p:nvSpPr>
          <p:cNvPr id="118" name="Text Placeholder 117"/>
          <p:cNvSpPr>
            <a:spLocks noGrp="1"/>
          </p:cNvSpPr>
          <p:nvPr>
            <p:ph type="body" sz="quarter" idx="31"/>
          </p:nvPr>
        </p:nvSpPr>
        <p:spPr/>
        <p:txBody>
          <a:bodyPr rtlCol="0"/>
          <a:lstStyle/>
          <a:p>
            <a:pPr marL="0" indent="0" rtl="0">
              <a:buNone/>
            </a:pPr>
            <a:r>
              <a:rPr lang="en-GB"/>
              <a:t>If you think a document that looks this good has to be difficult to format, think again!</a:t>
            </a:r>
          </a:p>
          <a:p>
            <a:pPr rtl="0"/>
            <a:r>
              <a:rPr lang="en-GB"/>
              <a:t>The placeholders in this brochure are formatted for you. To replace any text, just select it and enter your own. </a:t>
            </a:r>
          </a:p>
        </p:txBody>
      </p:sp>
      <p:sp>
        <p:nvSpPr>
          <p:cNvPr id="119" name="Text Placeholder 118"/>
          <p:cNvSpPr>
            <a:spLocks noGrp="1"/>
          </p:cNvSpPr>
          <p:nvPr>
            <p:ph type="body" sz="quarter" idx="36"/>
          </p:nvPr>
        </p:nvSpPr>
        <p:spPr/>
        <p:txBody>
          <a:bodyPr rtlCol="0"/>
          <a:lstStyle/>
          <a:p>
            <a:pPr rtl="0"/>
            <a:r>
              <a:rPr lang="en-GB"/>
              <a:t>Customise in Almost No Time</a:t>
            </a:r>
          </a:p>
        </p:txBody>
      </p:sp>
      <p:sp>
        <p:nvSpPr>
          <p:cNvPr id="120" name="Text Placeholder 119"/>
          <p:cNvSpPr>
            <a:spLocks noGrp="1"/>
          </p:cNvSpPr>
          <p:nvPr>
            <p:ph type="body" sz="quarter" idx="37"/>
          </p:nvPr>
        </p:nvSpPr>
        <p:spPr/>
        <p:txBody>
          <a:bodyPr rtlCol="0"/>
          <a:lstStyle/>
          <a:p>
            <a:pPr marL="0" indent="0" rtl="0">
              <a:buNone/>
            </a:pPr>
            <a:r>
              <a:rPr lang="en-GB"/>
              <a:t>Want to use your own pictures instead of ours? No problem! </a:t>
            </a:r>
          </a:p>
          <a:p>
            <a:pPr rtl="0"/>
            <a:r>
              <a:rPr lang="en-GB"/>
              <a:t>Just select an image and delete it, then use the Insert Picture icon in the placeholder to add your picture.</a:t>
            </a:r>
          </a:p>
          <a:p>
            <a:pPr marL="0" indent="0" rtl="0">
              <a:buNone/>
            </a:pPr>
            <a:r>
              <a:rPr lang="en-GB"/>
              <a:t>If you want to add or remove bullet points from text, just click the Bullets button on the Home tab.</a:t>
            </a:r>
          </a:p>
        </p:txBody>
      </p:sp>
      <p:sp>
        <p:nvSpPr>
          <p:cNvPr id="121" name="Text Placeholder 120"/>
          <p:cNvSpPr>
            <a:spLocks noGrp="1"/>
          </p:cNvSpPr>
          <p:nvPr>
            <p:ph type="body" sz="quarter" idx="38"/>
          </p:nvPr>
        </p:nvSpPr>
        <p:spPr/>
        <p:txBody>
          <a:bodyPr rtlCol="0"/>
          <a:lstStyle/>
          <a:p>
            <a:pPr rtl="0"/>
            <a:r>
              <a:rPr lang="en-GB"/>
              <a:t>What to Include?</a:t>
            </a:r>
          </a:p>
        </p:txBody>
      </p:sp>
      <p:sp>
        <p:nvSpPr>
          <p:cNvPr id="122" name="Text Placeholder 121"/>
          <p:cNvSpPr>
            <a:spLocks noGrp="1"/>
          </p:cNvSpPr>
          <p:nvPr>
            <p:ph type="body" sz="quarter" idx="39"/>
          </p:nvPr>
        </p:nvSpPr>
        <p:spPr/>
        <p:txBody>
          <a:bodyPr rtlCol="0"/>
          <a:lstStyle/>
          <a:p>
            <a:pPr marL="0" indent="0" rtl="0">
              <a:buNone/>
            </a:pPr>
            <a:r>
              <a:rPr lang="en-GB"/>
              <a:t>We know you could go on for hours about how great your business is. (And we don’t blame you—you’re amazing!) But since you need to keep it short and sweet, here are a few suggestions … </a:t>
            </a:r>
          </a:p>
        </p:txBody>
      </p:sp>
      <p:sp>
        <p:nvSpPr>
          <p:cNvPr id="123" name="Text Placeholder 122"/>
          <p:cNvSpPr>
            <a:spLocks noGrp="1"/>
          </p:cNvSpPr>
          <p:nvPr>
            <p:ph type="body" sz="quarter" idx="40"/>
          </p:nvPr>
        </p:nvSpPr>
        <p:spPr/>
        <p:txBody>
          <a:bodyPr rtlCol="0"/>
          <a:lstStyle/>
          <a:p>
            <a:pPr rtl="0"/>
            <a:r>
              <a:rPr lang="en-GB"/>
              <a:t>Focus on What You Do Best</a:t>
            </a:r>
          </a:p>
        </p:txBody>
      </p:sp>
      <p:sp>
        <p:nvSpPr>
          <p:cNvPr id="124" name="Text Placeholder 123"/>
          <p:cNvSpPr>
            <a:spLocks noGrp="1"/>
          </p:cNvSpPr>
          <p:nvPr>
            <p:ph type="body" sz="quarter" idx="41"/>
          </p:nvPr>
        </p:nvSpPr>
        <p:spPr/>
        <p:txBody>
          <a:bodyPr rtlCol="0"/>
          <a:lstStyle/>
          <a:p>
            <a:pPr marL="0" indent="0" rtl="0">
              <a:buNone/>
            </a:pPr>
            <a:r>
              <a:rPr lang="en-GB"/>
              <a:t>You might try a summary of competitive benefits at left and a brief client success story or some of those glowing testimonials here in the middle. For example:</a:t>
            </a:r>
          </a:p>
        </p:txBody>
      </p:sp>
      <p:sp>
        <p:nvSpPr>
          <p:cNvPr id="78" name="Text Placeholder 77"/>
          <p:cNvSpPr>
            <a:spLocks noGrp="1"/>
          </p:cNvSpPr>
          <p:nvPr>
            <p:ph type="body" sz="quarter" idx="42"/>
          </p:nvPr>
        </p:nvSpPr>
        <p:spPr/>
        <p:txBody>
          <a:bodyPr rtlCol="0"/>
          <a:lstStyle/>
          <a:p>
            <a:pPr rtl="0"/>
            <a:r>
              <a:rPr lang="en-GB"/>
              <a:t>“Your company is the greatest. I can’t imagine anyone living without you.”</a:t>
            </a:r>
            <a:br>
              <a:rPr lang="en-GB"/>
            </a:br>
            <a:r>
              <a:rPr lang="en-GB"/>
              <a:t> —Very smart customer</a:t>
            </a:r>
          </a:p>
        </p:txBody>
      </p:sp>
      <p:sp>
        <p:nvSpPr>
          <p:cNvPr id="125" name="Text Placeholder 124"/>
          <p:cNvSpPr>
            <a:spLocks noGrp="1"/>
          </p:cNvSpPr>
          <p:nvPr>
            <p:ph type="body" sz="quarter" idx="43"/>
          </p:nvPr>
        </p:nvSpPr>
        <p:spPr/>
        <p:txBody>
          <a:bodyPr rtlCol="0"/>
          <a:lstStyle/>
          <a:p>
            <a:pPr marL="0" indent="0" rtl="0">
              <a:buNone/>
            </a:pPr>
            <a:r>
              <a:rPr lang="en-GB"/>
              <a:t>The right side of this page is perfect for a summary of key products or services.</a:t>
            </a:r>
          </a:p>
          <a:p>
            <a:pPr rtl="0"/>
            <a:endParaRPr lang="en-GB"/>
          </a:p>
          <a:p>
            <a:pPr rtl="0"/>
            <a:endParaRPr lang="en-GB"/>
          </a:p>
        </p:txBody>
      </p:sp>
      <p:pic>
        <p:nvPicPr>
          <p:cNvPr id="250" name="Picture Placeholder 249" descr="Black and white photo of chairs near windows in sunny office building hallway" title="Sample picture"/>
          <p:cNvPicPr>
            <a:picLocks noGrp="1" noChangeAspect="1"/>
          </p:cNvPicPr>
          <p:nvPr>
            <p:ph type="pic" sz="quarter" idx="22"/>
          </p:nvPr>
        </p:nvPicPr>
        <p:blipFill rotWithShape="1">
          <a:blip r:embed="rId4" cstate="print">
            <a:extLst>
              <a:ext uri="{28A0092B-C50C-407E-A947-70E740481C1C}">
                <a14:useLocalDpi xmlns:a14="http://schemas.microsoft.com/office/drawing/2010/main" val="0"/>
              </a:ext>
            </a:extLst>
          </a:blip>
          <a:srcRect/>
          <a:stretch/>
        </p:blipFill>
        <p:spPr/>
      </p:pic>
      <p:sp>
        <p:nvSpPr>
          <p:cNvPr id="127" name="Text Placeholder 126"/>
          <p:cNvSpPr>
            <a:spLocks noGrp="1"/>
          </p:cNvSpPr>
          <p:nvPr>
            <p:ph type="body" sz="quarter" idx="45"/>
          </p:nvPr>
        </p:nvSpPr>
        <p:spPr/>
        <p:txBody>
          <a:bodyPr rtlCol="0"/>
          <a:lstStyle/>
          <a:p>
            <a:pPr marL="0" indent="0" rtl="0">
              <a:buNone/>
            </a:pPr>
            <a:r>
              <a:rPr lang="en-GB"/>
              <a:t>You might want to mention a few of your most impressive clients here:</a:t>
            </a:r>
          </a:p>
          <a:p>
            <a:pPr lvl="0" rtl="0"/>
            <a:r>
              <a:rPr lang="en-GB"/>
              <a:t>Big, important company</a:t>
            </a:r>
          </a:p>
          <a:p>
            <a:pPr lvl="0" rtl="0"/>
            <a:r>
              <a:rPr lang="en-GB"/>
              <a:t>Really well-known company</a:t>
            </a:r>
          </a:p>
          <a:p>
            <a:pPr lvl="0" rtl="0"/>
            <a:r>
              <a:rPr lang="en-GB"/>
              <a:t>Very impressive company</a:t>
            </a:r>
          </a:p>
          <a:p>
            <a:pPr rtl="0"/>
            <a:endParaRPr lang="en-GB"/>
          </a:p>
        </p:txBody>
      </p:sp>
      <p:sp>
        <p:nvSpPr>
          <p:cNvPr id="126" name="Text Placeholder 125"/>
          <p:cNvSpPr>
            <a:spLocks noGrp="1"/>
          </p:cNvSpPr>
          <p:nvPr>
            <p:ph type="body" sz="quarter" idx="44"/>
          </p:nvPr>
        </p:nvSpPr>
        <p:spPr/>
        <p:txBody>
          <a:bodyPr rtlCol="0"/>
          <a:lstStyle/>
          <a:p>
            <a:pPr rtl="0"/>
            <a:r>
              <a:rPr lang="en-GB"/>
              <a:t>Key Offerings</a:t>
            </a:r>
          </a:p>
        </p:txBody>
      </p:sp>
      <p:sp>
        <p:nvSpPr>
          <p:cNvPr id="129" name="Text Placeholder 128"/>
          <p:cNvSpPr>
            <a:spLocks noGrp="1"/>
          </p:cNvSpPr>
          <p:nvPr>
            <p:ph type="body" sz="quarter" idx="47"/>
          </p:nvPr>
        </p:nvSpPr>
        <p:spPr/>
        <p:txBody>
          <a:bodyPr rtlCol="0"/>
          <a:lstStyle/>
          <a:p>
            <a:pPr marL="0" indent="0" rtl="0">
              <a:buNone/>
            </a:pPr>
            <a:r>
              <a:rPr lang="en-GB"/>
              <a:t>Don’t be shy! Show them how fabulous you are. List or summarise key points here about what you do. And here’s one more tip for the road…</a:t>
            </a:r>
          </a:p>
          <a:p>
            <a:pPr rtl="0"/>
            <a:endParaRPr lang="en-GB"/>
          </a:p>
        </p:txBody>
      </p:sp>
      <p:sp>
        <p:nvSpPr>
          <p:cNvPr id="128" name="Text Placeholder 127"/>
          <p:cNvSpPr>
            <a:spLocks noGrp="1"/>
          </p:cNvSpPr>
          <p:nvPr>
            <p:ph type="body" sz="quarter" idx="46"/>
          </p:nvPr>
        </p:nvSpPr>
        <p:spPr/>
        <p:txBody>
          <a:bodyPr rtlCol="0"/>
          <a:lstStyle/>
          <a:p>
            <a:pPr rtl="0"/>
            <a:r>
              <a:rPr lang="en-GB"/>
              <a:t>Don’t Be Shy!</a:t>
            </a:r>
          </a:p>
        </p:txBody>
      </p:sp>
      <p:sp>
        <p:nvSpPr>
          <p:cNvPr id="130" name="Text Placeholder 129"/>
          <p:cNvSpPr>
            <a:spLocks noGrp="1"/>
          </p:cNvSpPr>
          <p:nvPr>
            <p:ph type="body" sz="quarter" idx="48"/>
          </p:nvPr>
        </p:nvSpPr>
        <p:spPr/>
        <p:txBody>
          <a:bodyPr rtlCol="0"/>
          <a:lstStyle/>
          <a:p>
            <a:pPr marL="0" indent="0" rtl="0">
              <a:buNone/>
            </a:pPr>
            <a:r>
              <a:rPr lang="en-GB"/>
              <a:t>This is a good place for your “elevator pitch.” If you only had a few seconds to pitch your products or services to someone, what would you say? </a:t>
            </a:r>
          </a:p>
          <a:p>
            <a:pPr rtl="0"/>
            <a:r>
              <a:rPr lang="en-GB"/>
              <a:t>Enter your own text to make your company and services shine!</a:t>
            </a:r>
          </a:p>
        </p:txBody>
      </p:sp>
      <p:sp>
        <p:nvSpPr>
          <p:cNvPr id="219" name="Text Placeholder 218"/>
          <p:cNvSpPr>
            <a:spLocks noGrp="1"/>
          </p:cNvSpPr>
          <p:nvPr>
            <p:ph type="body" sz="quarter" idx="49"/>
          </p:nvPr>
        </p:nvSpPr>
        <p:spPr/>
        <p:txBody>
          <a:bodyPr rtlCol="0"/>
          <a:lstStyle/>
          <a:p>
            <a:pPr rtl="0"/>
            <a:r>
              <a:rPr lang="en-GB"/>
              <a:t>Contact Us</a:t>
            </a:r>
          </a:p>
        </p:txBody>
      </p:sp>
      <p:sp>
        <p:nvSpPr>
          <p:cNvPr id="220" name="Text Placeholder 219"/>
          <p:cNvSpPr>
            <a:spLocks noGrp="1"/>
          </p:cNvSpPr>
          <p:nvPr>
            <p:ph type="body" sz="quarter" idx="50"/>
          </p:nvPr>
        </p:nvSpPr>
        <p:spPr/>
        <p:txBody>
          <a:bodyPr rtlCol="0"/>
          <a:lstStyle/>
          <a:p>
            <a:pPr rtl="0"/>
            <a:r>
              <a:rPr lang="en-GB"/>
              <a:t>Northwind Traders</a:t>
            </a:r>
          </a:p>
          <a:p>
            <a:pPr rtl="0"/>
            <a:r>
              <a:rPr lang="en-GB"/>
              <a:t>4567 Main Street</a:t>
            </a:r>
          </a:p>
          <a:p>
            <a:pPr rtl="0"/>
            <a:r>
              <a:rPr lang="en-GB"/>
              <a:t>Raleigh, NC 02134-0000</a:t>
            </a:r>
          </a:p>
          <a:p>
            <a:pPr rtl="0"/>
            <a:r>
              <a:rPr lang="en-GB"/>
              <a:t>(718) 555-1234</a:t>
            </a:r>
          </a:p>
          <a:p>
            <a:pPr rtl="0"/>
            <a:r>
              <a:rPr lang="en-GB"/>
              <a:t>kim@northwindtraders.com</a:t>
            </a:r>
          </a:p>
          <a:p>
            <a:pPr rtl="0"/>
            <a:r>
              <a:rPr lang="en-GB"/>
              <a:t>Visit us on the web:</a:t>
            </a:r>
          </a:p>
          <a:p>
            <a:pPr rtl="0"/>
            <a:r>
              <a:rPr lang="en-GB"/>
              <a:t>www.northwindtraders.com</a:t>
            </a:r>
          </a:p>
          <a:p>
            <a:pPr rtl="0"/>
            <a:endParaRPr lang="en-GB"/>
          </a:p>
        </p:txBody>
      </p:sp>
      <p:sp>
        <p:nvSpPr>
          <p:cNvPr id="25" name="Text Placeholder 24"/>
          <p:cNvSpPr>
            <a:spLocks noGrp="1"/>
          </p:cNvSpPr>
          <p:nvPr>
            <p:ph type="body" sz="quarter" idx="54"/>
          </p:nvPr>
        </p:nvSpPr>
        <p:spPr/>
        <p:txBody>
          <a:bodyPr rtlCol="0">
            <a:normAutofit fontScale="25000" lnSpcReduction="20000"/>
          </a:bodyPr>
          <a:lstStyle/>
          <a:p>
            <a:pPr rtl="0"/>
            <a:endParaRPr lang="en-GB"/>
          </a:p>
        </p:txBody>
      </p:sp>
      <p:sp>
        <p:nvSpPr>
          <p:cNvPr id="26" name="Text Placeholder 25"/>
          <p:cNvSpPr>
            <a:spLocks noGrp="1"/>
          </p:cNvSpPr>
          <p:nvPr>
            <p:ph type="body" sz="quarter" idx="55"/>
          </p:nvPr>
        </p:nvSpPr>
        <p:spPr/>
        <p:txBody>
          <a:bodyPr rtlCol="0">
            <a:normAutofit fontScale="25000" lnSpcReduction="20000"/>
          </a:bodyPr>
          <a:lstStyle/>
          <a:p>
            <a:pPr rtl="0"/>
            <a:endParaRPr lang="en-GB"/>
          </a:p>
        </p:txBody>
      </p:sp>
      <p:sp>
        <p:nvSpPr>
          <p:cNvPr id="27" name="Text Placeholder 26"/>
          <p:cNvSpPr>
            <a:spLocks noGrp="1"/>
          </p:cNvSpPr>
          <p:nvPr>
            <p:ph type="body" sz="quarter" idx="56"/>
          </p:nvPr>
        </p:nvSpPr>
        <p:spPr/>
        <p:txBody>
          <a:bodyPr rtlCol="0">
            <a:normAutofit fontScale="25000" lnSpcReduction="20000"/>
          </a:bodyPr>
          <a:lstStyle/>
          <a:p>
            <a:pPr rtl="0"/>
            <a:endParaRPr lang="en-GB"/>
          </a:p>
        </p:txBody>
      </p:sp>
      <p:cxnSp>
        <p:nvCxnSpPr>
          <p:cNvPr id="47" name="fold"/>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48" name="fold"/>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sld>
</file>

<file path=ppt/theme/theme11.xml><?xml version="1.0" encoding="utf-8"?>
<a:theme xmlns:a="http://schemas.openxmlformats.org/drawingml/2006/main" name="Red Brochure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ustom 21">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2.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4</ap:TotalTime>
  <ap:Words>556</ap:Words>
  <ap:PresentationFormat>Custom</ap:PresentationFormat>
  <ap:Paragraphs>46</ap:Paragraphs>
  <ap:Slides>2</ap:Slides>
  <ap:Notes>2</ap:Notes>
  <ap:HiddenSlides>0</ap:HiddenSlides>
  <ap:MMClips>0</ap:MMClips>
  <ap:ScaleCrop>false</ap:ScaleCrop>
  <ap:HeadingPairs>
    <vt:vector baseType="variant" size="6">
      <vt:variant>
        <vt:lpstr>Fonts Used</vt:lpstr>
      </vt:variant>
      <vt:variant>
        <vt:i4>2</vt:i4>
      </vt:variant>
      <vt:variant>
        <vt:lpstr>Theme</vt:lpstr>
      </vt:variant>
      <vt:variant>
        <vt:i4>1</vt:i4>
      </vt:variant>
      <vt:variant>
        <vt:lpstr>Slide Titles</vt:lpstr>
      </vt:variant>
      <vt:variant>
        <vt:i4>2</vt:i4>
      </vt:variant>
    </vt:vector>
  </ap:HeadingPairs>
  <ap:TitlesOfParts>
    <vt:vector baseType="lpstr" size="5">
      <vt:lpstr>Arial</vt:lpstr>
      <vt:lpstr>Times New Roman</vt:lpstr>
      <vt:lpstr>Red Brochure 11 x 8.5</vt:lpstr>
      <vt:lpstr>PowerPoint Presentation</vt:lpstr>
      <vt:lpstr>PowerPoint Presentation</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2014-05-09T17:43:57Z</dcterms:created>
  <dcterms:modified xsi:type="dcterms:W3CDTF">2021-04-12T03:25:16Z</dcterms:modified>
</cp:coreProperties>
</file>