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21" autoAdjust="0"/>
  </p:normalViewPr>
  <p:slideViewPr>
    <p:cSldViewPr snapToGrid="0">
      <p:cViewPr varScale="1">
        <p:scale>
          <a:sx n="78" d="100"/>
          <a:sy n="78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71E4F-31C9-46D1-BC29-14E4116F330E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73A8A-BF9E-4DB9-A433-61B80E5F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F8621-0100-4B9D-937E-08B72C78908B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A68ED-19D4-447F-A690-A6A9AE60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reef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6" name="Group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reef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5" name="Rectangle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" name="Straight Connector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Freeform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Freeform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Freeform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Picture Placeholder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reef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6" name="Group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reef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1" name="Rectangle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Straight Connector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2" name="Freeform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3" name="Freeform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6" name="Picture Placeholder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ictures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reef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5" name="Rectangle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Connector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Connector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reeform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Text Placeholder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0" indent="0">
              <a:buNone/>
              <a:defRPr sz="2000"/>
            </a:lvl2pPr>
            <a:lvl3pPr marL="0" indent="0">
              <a:buNone/>
              <a:defRPr sz="2000"/>
            </a:lvl3pPr>
            <a:lvl4pPr marL="0" indent="0">
              <a:buNone/>
              <a:defRPr sz="2000"/>
            </a:lvl4pPr>
            <a:lvl5pPr marL="0" indent="0"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5" name="Picture Placeholder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6" name="Picture Placeholder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Text Placeholder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0" indent="0">
              <a:buNone/>
              <a:defRPr sz="2000"/>
            </a:lvl2pPr>
            <a:lvl3pPr marL="0" indent="0">
              <a:buNone/>
              <a:defRPr sz="2000"/>
            </a:lvl3pPr>
            <a:lvl4pPr marL="0" indent="0">
              <a:buNone/>
              <a:defRPr sz="2000"/>
            </a:lvl4pPr>
            <a:lvl5pPr marL="0" indent="0"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0" indent="0">
              <a:buNone/>
              <a:defRPr sz="2000"/>
            </a:lvl2pPr>
            <a:lvl3pPr marL="0" indent="0">
              <a:buNone/>
              <a:defRPr sz="2000"/>
            </a:lvl3pPr>
            <a:lvl4pPr marL="0" indent="0">
              <a:buNone/>
              <a:defRPr sz="2000"/>
            </a:lvl4pPr>
            <a:lvl5pPr marL="0" indent="0"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0" indent="0">
              <a:buNone/>
              <a:defRPr sz="2000"/>
            </a:lvl2pPr>
            <a:lvl3pPr marL="0" indent="0">
              <a:buNone/>
              <a:defRPr sz="2000"/>
            </a:lvl3pPr>
            <a:lvl4pPr marL="0" indent="0">
              <a:buNone/>
              <a:defRPr sz="2000"/>
            </a:lvl4pPr>
            <a:lvl5pPr marL="0" indent="0"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Pictur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reef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1" name="Freeform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Picture Placeholder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7" name="Freeform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Picture Placeholder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0" name="Freeform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Picture Placeholder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3" name="Freeform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Picture Placeholder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reef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5" name="Rectangle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Connector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731277A-089A-4FCD-8BA0-D590859AFA74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C90AFF6-8BA1-4B32-BE45-394ADAD37B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with picture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5" name="Picture Placeholder 4" descr="Three cupcakes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rt Shapes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9C6AD-12D7-4B7D-9ABA-FA2E73A34B56}"/>
</file>

<file path=customXml/itemProps2.xml><?xml version="1.0" encoding="utf-8"?>
<ds:datastoreItem xmlns:ds="http://schemas.openxmlformats.org/officeDocument/2006/customXml" ds:itemID="{9CFE93CC-2A71-437A-AF3E-8FAC68A5E311}"/>
</file>

<file path=customXml/itemProps3.xml><?xml version="1.0" encoding="utf-8"?>
<ds:datastoreItem xmlns:ds="http://schemas.openxmlformats.org/officeDocument/2006/customXml" ds:itemID="{E7BDFF65-7D4B-49E3-9B1F-4B3B9509C3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</Words>
  <Application>Microsoft Office PowerPoint</Application>
  <PresentationFormat>Widescreen</PresentationFormat>
  <Paragraphs>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Heart Shapes 16x9</vt:lpstr>
      <vt:lpstr>Title with picture layout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2012-11-09T12:55:55Z</dcterms:created>
  <dcterms:modified xsi:type="dcterms:W3CDTF">2013-08-24T18:42:02Z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