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s/slide91.xml" ContentType="application/vnd.openxmlformats-officedocument.presentationml.slide+xml"/>
  <Override PartName="/ppt/notesSlides/notesSlide91.xml" ContentType="application/vnd.openxmlformats-officedocument.presentationml.notesSlide+xml"/>
  <Override PartName="/ppt/notesMasters/notesMaster11.xml" ContentType="application/vnd.openxmlformats-officedocument.presentationml.notesMaster+xml"/>
  <Override PartName="/ppt/theme/theme21.xml" ContentType="application/vnd.openxmlformats-officedocument.theme+xml"/>
  <Override PartName="/ppt/slideLayouts/slideLayout21.xml" ContentType="application/vnd.openxmlformats-officedocument.presentationml.slideLayout+xml"/>
  <Override PartName="/ppt/slides/slide12.xml" ContentType="application/vnd.openxmlformats-officedocument.presentationml.slide+xml"/>
  <Override PartName="/ppt/slides/slide153.xml" ContentType="application/vnd.openxmlformats-officedocument.presentationml.slide+xml"/>
  <Override PartName="/ppt/notesSlides/notesSlide152.xml" ContentType="application/vnd.openxmlformats-officedocument.presentationml.notesSlide+xml"/>
  <Override PartName="/ppt/slides/slide214.xml" ContentType="application/vnd.openxmlformats-officedocument.presentationml.slide+xml"/>
  <Override PartName="/ppt/notesSlides/notesSlide213.xml" ContentType="application/vnd.openxmlformats-officedocument.presentationml.notesSlide+xml"/>
  <Override PartName="/ppt/slides/slide305.xml" ContentType="application/vnd.openxmlformats-officedocument.presentationml.slide+xml"/>
  <Override PartName="/ppt/notesSlides/notesSlide304.xml" ContentType="application/vnd.openxmlformats-officedocument.presentationml.notesSlide+xml"/>
  <Override PartName="/ppt/slides/slide36.xml" ContentType="application/vnd.openxmlformats-officedocument.presentationml.slide+xml"/>
  <Override PartName="/ppt/notesSlides/notesSlide35.xml" ContentType="application/vnd.openxmlformats-officedocument.presentationml.notesSlide+xml"/>
  <Override PartName="/ppt/slides/slide247.xml" ContentType="application/vnd.openxmlformats-officedocument.presentationml.slide+xml"/>
  <Override PartName="/ppt/notesSlides/notesSlide246.xml" ContentType="application/vnd.openxmlformats-officedocument.presentationml.notesSlide+xml"/>
  <Override PartName="/ppt/slides/slide78.xml" ContentType="application/vnd.openxmlformats-officedocument.presentationml.slide+xml"/>
  <Override PartName="/ppt/notesSlides/notesSlide77.xml" ContentType="application/vnd.openxmlformats-officedocument.presentationml.notesSlide+xml"/>
  <Override PartName="/ppt/slides/slide139.xml" ContentType="application/vnd.openxmlformats-officedocument.presentationml.slide+xml"/>
  <Override PartName="/ppt/notesSlides/notesSlide138.xml" ContentType="application/vnd.openxmlformats-officedocument.presentationml.notesSlide+xml"/>
  <Override PartName="/ppt/slides/slide1910.xml" ContentType="application/vnd.openxmlformats-officedocument.presentationml.slide+xml"/>
  <Override PartName="/ppt/notesSlides/notesSlide199.xml" ContentType="application/vnd.openxmlformats-officedocument.presentationml.notesSlide+xml"/>
  <Override PartName="/ppt/slides/slide2911.xml" ContentType="application/vnd.openxmlformats-officedocument.presentationml.slide+xml"/>
  <Override PartName="/ppt/notesSlides/notesSlide2910.xml" ContentType="application/vnd.openxmlformats-officedocument.presentationml.notesSlide+xml"/>
  <Override PartName="/ppt/notesSlides/notesSlide111.xml" ContentType="application/vnd.openxmlformats-officedocument.presentationml.notesSlide+xml"/>
  <Override PartName="/ppt/slides/slide1812.xml" ContentType="application/vnd.openxmlformats-officedocument.presentationml.slide+xml"/>
  <Override PartName="/ppt/notesSlides/notesSlide1812.xml" ContentType="application/vnd.openxmlformats-officedocument.presentationml.notesSlide+xml"/>
  <Override PartName="/ppt/slides/slide2313.xml" ContentType="application/vnd.openxmlformats-officedocument.presentationml.slide+xml"/>
  <Override PartName="/ppt/notesSlides/notesSlide2313.xml" ContentType="application/vnd.openxmlformats-officedocument.presentationml.notesSlide+xml"/>
  <Override PartName="/ppt/slideLayouts/slideLayout12.xml" ContentType="application/vnd.openxmlformats-officedocument.presentationml.slideLayout+xml"/>
  <Override PartName="/ppt/slideMasters/slideMaster11.xml" ContentType="application/vnd.openxmlformats-officedocument.presentationml.slideMaster+xml"/>
  <Override PartName="/ppt/slideLayouts/slideLayout33.xml" ContentType="application/vnd.openxmlformats-officedocument.presentationml.slideLayout+xml"/>
  <Override PartName="/ppt/theme/theme12.xml" ContentType="application/vnd.openxmlformats-officedocument.theme+xml"/>
  <Override PartName="/ppt/slides/slide614.xml" ContentType="application/vnd.openxmlformats-officedocument.presentationml.slide+xml"/>
  <Override PartName="/ppt/notesSlides/notesSlide614.xml" ContentType="application/vnd.openxmlformats-officedocument.presentationml.notesSlide+xml"/>
  <Override PartName="/ppt/slides/slide1215.xml" ContentType="application/vnd.openxmlformats-officedocument.presentationml.slide+xml"/>
  <Override PartName="/ppt/notesSlides/notesSlide1215.xml" ContentType="application/vnd.openxmlformats-officedocument.presentationml.notesSlide+xml"/>
  <Override PartName="/ppt/slides/slide2816.xml" ContentType="application/vnd.openxmlformats-officedocument.presentationml.slide+xml"/>
  <Override PartName="/ppt/notesSlides/notesSlide2816.xml" ContentType="application/vnd.openxmlformats-officedocument.presentationml.notesSlide+xml"/>
  <Override PartName="/ppt/slides/slide517.xml" ContentType="application/vnd.openxmlformats-officedocument.presentationml.slide+xml"/>
  <Override PartName="/ppt/notesSlides/notesSlide517.xml" ContentType="application/vnd.openxmlformats-officedocument.presentationml.notesSlide+xml"/>
  <Override PartName="/ppt/slides/slide1718.xml" ContentType="application/vnd.openxmlformats-officedocument.presentationml.slide+xml"/>
  <Override PartName="/ppt/notesSlides/notesSlide1718.xml" ContentType="application/vnd.openxmlformats-officedocument.presentationml.notesSlide+xml"/>
  <Override PartName="/ppt/slides/slide2719.xml" ContentType="application/vnd.openxmlformats-officedocument.presentationml.slide+xml"/>
  <Override PartName="/ppt/notesSlides/notesSlide2719.xml" ContentType="application/vnd.openxmlformats-officedocument.presentationml.notesSlide+xml"/>
  <Override PartName="/ppt/slides/slide1120.xml" ContentType="application/vnd.openxmlformats-officedocument.presentationml.slide+xml"/>
  <Override PartName="/ppt/notesSlides/notesSlide1120.xml" ContentType="application/vnd.openxmlformats-officedocument.presentationml.notesSlide+xml"/>
  <Override PartName="/ppt/slides/slide2221.xml" ContentType="application/vnd.openxmlformats-officedocument.presentationml.slide+xml"/>
  <Override PartName="/ppt/notesSlides/notesSlide2221.xml" ContentType="application/vnd.openxmlformats-officedocument.presentationml.notesSlide+xml"/>
  <Override PartName="/ppt/slides/slide422.xml" ContentType="application/vnd.openxmlformats-officedocument.presentationml.slide+xml"/>
  <Override PartName="/ppt/notesSlides/notesSlide422.xml" ContentType="application/vnd.openxmlformats-officedocument.presentationml.notesSlide+xml"/>
  <Override PartName="/ppt/slides/slide1023.xml" ContentType="application/vnd.openxmlformats-officedocument.presentationml.slide+xml"/>
  <Override PartName="/ppt/notesSlides/notesSlide1023.xml" ContentType="application/vnd.openxmlformats-officedocument.presentationml.notesSlide+xml"/>
  <Override PartName="/ppt/slides/slide1624.xml" ContentType="application/vnd.openxmlformats-officedocument.presentationml.slide+xml"/>
  <Override PartName="/ppt/notesSlides/notesSlide1624.xml" ContentType="application/vnd.openxmlformats-officedocument.presentationml.notesSlide+xml"/>
  <Override PartName="/ppt/slides/slide2525.xml" ContentType="application/vnd.openxmlformats-officedocument.presentationml.slide+xml"/>
  <Override PartName="/ppt/notesSlides/notesSlide2525.xml" ContentType="application/vnd.openxmlformats-officedocument.presentationml.notesSlide+xml"/>
  <Override PartName="/ppt/slides/slide3126.xml" ContentType="application/vnd.openxmlformats-officedocument.presentationml.slide+xml"/>
  <Override PartName="/ppt/notesSlides/notesSlide3126.xml" ContentType="application/vnd.openxmlformats-officedocument.presentationml.notesSlide+xml"/>
  <Override PartName="/ppt/slides/slide1427.xml" ContentType="application/vnd.openxmlformats-officedocument.presentationml.slide+xml"/>
  <Override PartName="/ppt/notesSlides/notesSlide1427.xml" ContentType="application/vnd.openxmlformats-officedocument.presentationml.notesSlide+xml"/>
  <Override PartName="/ppt/viewProps.xml" ContentType="application/vnd.openxmlformats-officedocument.presentationml.viewProps+xml"/>
  <Override PartName="/customXml/item2.xml" ContentType="application/xml"/>
  <Override PartName="/customXml/itemProps21.xml" ContentType="application/vnd.openxmlformats-officedocument.customXmlProperties+xml"/>
  <Override PartName="/ppt/tableStyles.xml" ContentType="application/vnd.openxmlformats-officedocument.presentationml.tableStyles+xml"/>
  <Override PartName="/customXml/item12.xml" ContentType="application/xml"/>
  <Override PartName="/customXml/itemProps12.xml" ContentType="application/vnd.openxmlformats-officedocument.customXmlProperties+xml"/>
  <Override PartName="/ppt/slides/slide228.xml" ContentType="application/vnd.openxmlformats-officedocument.presentationml.slide+xml"/>
  <Override PartName="/ppt/notesSlides/notesSlide228.xml" ContentType="application/vnd.openxmlformats-officedocument.presentationml.notesSlide+xml"/>
  <Override PartName="/ppt/slides/slide2029.xml" ContentType="application/vnd.openxmlformats-officedocument.presentationml.slide+xml"/>
  <Override PartName="/ppt/notesSlides/notesSlide2029.xml" ContentType="application/vnd.openxmlformats-officedocument.presentationml.notesSlide+xml"/>
  <Override PartName="/ppt/handoutMasters/handoutMaster11.xml" ContentType="application/vnd.openxmlformats-officedocument.presentationml.handoutMaster+xml"/>
  <Override PartName="/ppt/theme/theme33.xml" ContentType="application/vnd.openxmlformats-officedocument.theme+xml"/>
  <Override PartName="/ppt/slides/slide2630.xml" ContentType="application/vnd.openxmlformats-officedocument.presentationml.slide+xml"/>
  <Override PartName="/ppt/notesSlides/notesSlide2630.xml" ContentType="application/vnd.openxmlformats-officedocument.presentationml.notesSlide+xml"/>
  <Override PartName="/customXml/item33.xml" ContentType="application/xml"/>
  <Override PartName="/customXml/itemProps33.xml" ContentType="application/vnd.openxmlformats-officedocument.customXmlProperties+xml"/>
  <Override PartName="/ppt/slides/slide831.xml" ContentType="application/vnd.openxmlformats-officedocument.presentationml.slide+xml"/>
  <Override PartName="/ppt/notesSlides/notesSlide831.xml" ContentType="application/vnd.openxmlformats-officedocument.presentationml.notesSlide+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6"/>
  </p:notesMasterIdLst>
  <p:handoutMasterIdLst>
    <p:handoutMasterId r:id="rId37"/>
  </p:handoutMasterIdLst>
  <p:sldIdLst>
    <p:sldId id="256" r:id="rId5"/>
    <p:sldId id="262" r:id="rId6"/>
    <p:sldId id="257"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721" autoAdjust="0"/>
  </p:normalViewPr>
  <p:slideViewPr>
    <p:cSldViewPr snapToGrid="0" showGuides="1">
      <p:cViewPr varScale="1">
        <p:scale>
          <a:sx n="117" d="100"/>
          <a:sy n="117" d="100"/>
        </p:scale>
        <p:origin x="216" y="108"/>
      </p:cViewPr>
      <p:guideLst>
        <p:guide orient="horz" pos="2160"/>
        <p:guide pos="3840"/>
      </p:guideLst>
    </p:cSldViewPr>
  </p:slideViewPr>
  <p:outlineViewPr>
    <p:cViewPr>
      <p:scale>
        <a:sx n="33" d="100"/>
        <a:sy n="33" d="100"/>
      </p:scale>
      <p:origin x="0" y="-1500"/>
    </p:cViewPr>
  </p:outlineViewPr>
  <p:notesTextViewPr>
    <p:cViewPr>
      <p:scale>
        <a:sx n="3" d="2"/>
        <a:sy n="3" d="2"/>
      </p:scale>
      <p:origin x="0" y="0"/>
    </p:cViewPr>
  </p:notesTextViewPr>
  <p:notesViewPr>
    <p:cSldViewPr snapToGrid="0" showGuides="1">
      <p:cViewPr varScale="1">
        <p:scale>
          <a:sx n="96" d="100"/>
          <a:sy n="96" d="100"/>
        </p:scale>
        <p:origin x="3558" y="9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91.xml" Id="rId13" /><Relationship Type="http://schemas.openxmlformats.org/officeDocument/2006/relationships/slide" Target="/ppt/slides/slide1427.xml" Id="rId18" /><Relationship Type="http://schemas.openxmlformats.org/officeDocument/2006/relationships/slide" Target="/ppt/slides/slide2221.xml" Id="rId26" /><Relationship Type="http://schemas.openxmlformats.org/officeDocument/2006/relationships/viewProps" Target="/ppt/viewProps.xml" Id="rId39" /><Relationship Type="http://schemas.openxmlformats.org/officeDocument/2006/relationships/slide" Target="/ppt/slides/slide1718.xml" Id="rId21" /><Relationship Type="http://schemas.openxmlformats.org/officeDocument/2006/relationships/slide" Target="/ppt/slides/slide305.xml" Id="rId34" /><Relationship Type="http://schemas.openxmlformats.org/officeDocument/2006/relationships/slide" Target="/ppt/slides/slide36.xml" Id="rId7" /><Relationship Type="http://schemas.openxmlformats.org/officeDocument/2006/relationships/customXml" Target="/customXml/item2.xml" Id="rId2" /><Relationship Type="http://schemas.openxmlformats.org/officeDocument/2006/relationships/slide" Target="/ppt/slides/slide1215.xml" Id="rId16" /><Relationship Type="http://schemas.openxmlformats.org/officeDocument/2006/relationships/slide" Target="/ppt/slides/slide1624.xml" Id="rId20" /><Relationship Type="http://schemas.openxmlformats.org/officeDocument/2006/relationships/slide" Target="/ppt/slides/slide2525.xml" Id="rId29" /><Relationship Type="http://schemas.openxmlformats.org/officeDocument/2006/relationships/tableStyles" Target="/ppt/tableStyles.xml" Id="rId41" /><Relationship Type="http://schemas.openxmlformats.org/officeDocument/2006/relationships/customXml" Target="/customXml/item12.xml" Id="rId1" /><Relationship Type="http://schemas.openxmlformats.org/officeDocument/2006/relationships/slide" Target="/ppt/slides/slide228.xml" Id="rId6" /><Relationship Type="http://schemas.openxmlformats.org/officeDocument/2006/relationships/slide" Target="/ppt/slides/slide78.xml" Id="rId11" /><Relationship Type="http://schemas.openxmlformats.org/officeDocument/2006/relationships/slide" Target="/ppt/slides/slide2029.xml" Id="rId24" /><Relationship Type="http://schemas.openxmlformats.org/officeDocument/2006/relationships/slide" Target="/ppt/slides/slide2816.xml" Id="rId32" /><Relationship Type="http://schemas.openxmlformats.org/officeDocument/2006/relationships/handoutMaster" Target="/ppt/handoutMasters/handoutMaster11.xml" Id="rId37" /><Relationship Type="http://schemas.openxmlformats.org/officeDocument/2006/relationships/theme" Target="/ppt/theme/theme12.xml" Id="rId40" /><Relationship Type="http://schemas.openxmlformats.org/officeDocument/2006/relationships/slide" Target="/ppt/slides/slide12.xml" Id="rId5" /><Relationship Type="http://schemas.openxmlformats.org/officeDocument/2006/relationships/slide" Target="/ppt/slides/slide1120.xml" Id="rId15" /><Relationship Type="http://schemas.openxmlformats.org/officeDocument/2006/relationships/slide" Target="/ppt/slides/slide1910.xml" Id="rId23" /><Relationship Type="http://schemas.openxmlformats.org/officeDocument/2006/relationships/slide" Target="/ppt/slides/slide247.xml" Id="rId28" /><Relationship Type="http://schemas.openxmlformats.org/officeDocument/2006/relationships/notesMaster" Target="/ppt/notesMasters/notesMaster11.xml" Id="rId36" /><Relationship Type="http://schemas.openxmlformats.org/officeDocument/2006/relationships/slide" Target="/ppt/slides/slide614.xml" Id="rId10" /><Relationship Type="http://schemas.openxmlformats.org/officeDocument/2006/relationships/slide" Target="/ppt/slides/slide153.xml" Id="rId19" /><Relationship Type="http://schemas.openxmlformats.org/officeDocument/2006/relationships/slide" Target="/ppt/slides/slide2719.xml" Id="rId31" /><Relationship Type="http://schemas.openxmlformats.org/officeDocument/2006/relationships/slideMaster" Target="/ppt/slideMasters/slideMaster11.xml" Id="rId4" /><Relationship Type="http://schemas.openxmlformats.org/officeDocument/2006/relationships/slide" Target="/ppt/slides/slide517.xml" Id="rId9" /><Relationship Type="http://schemas.openxmlformats.org/officeDocument/2006/relationships/slide" Target="/ppt/slides/slide1023.xml" Id="rId14" /><Relationship Type="http://schemas.openxmlformats.org/officeDocument/2006/relationships/slide" Target="/ppt/slides/slide1812.xml" Id="rId22" /><Relationship Type="http://schemas.openxmlformats.org/officeDocument/2006/relationships/slide" Target="/ppt/slides/slide2313.xml" Id="rId27" /><Relationship Type="http://schemas.openxmlformats.org/officeDocument/2006/relationships/slide" Target="/ppt/slides/slide2630.xml" Id="rId30" /><Relationship Type="http://schemas.openxmlformats.org/officeDocument/2006/relationships/slide" Target="/ppt/slides/slide3126.xml" Id="rId35" /><Relationship Type="http://schemas.openxmlformats.org/officeDocument/2006/relationships/slide" Target="/ppt/slides/slide422.xml" Id="rId8" /><Relationship Type="http://schemas.openxmlformats.org/officeDocument/2006/relationships/customXml" Target="/customXml/item33.xml" Id="rId3" /><Relationship Type="http://schemas.openxmlformats.org/officeDocument/2006/relationships/slide" Target="/ppt/slides/slide831.xml" Id="rId12" /><Relationship Type="http://schemas.openxmlformats.org/officeDocument/2006/relationships/slide" Target="/ppt/slides/slide139.xml" Id="rId17" /><Relationship Type="http://schemas.openxmlformats.org/officeDocument/2006/relationships/slide" Target="/ppt/slides/slide214.xml" Id="rId25" /><Relationship Type="http://schemas.openxmlformats.org/officeDocument/2006/relationships/slide" Target="/ppt/slides/slide2911.xml" Id="rId33" /><Relationship Type="http://schemas.openxmlformats.org/officeDocument/2006/relationships/presProps" Target="/ppt/presProps.xml" Id="rId38"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ED322E5-5C2C-4EA6-87EA-D22BBE303718}" type="datetime1">
              <a:rPr lang="en-GB" smtClean="0"/>
              <a:t>06/09/2021</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A438575-B761-4121-A7E4-457BB626566A}" type="slidenum">
              <a:rPr lang="en-GB" smtClean="0"/>
              <a:t>‹#›</a:t>
            </a:fld>
            <a:endParaRPr lang="en-GB"/>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D09C1-2993-48B9-949C-308F26A61298}" type="datetime1">
              <a:rPr lang="en-GB" smtClean="0"/>
              <a:pPr/>
              <a:t>06/09/2021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54BA502-DDEA-4552-B72A-9C62FF6620C8}" type="slidenum">
              <a:rPr lang="en-GB" noProof="0" smtClean="0"/>
              <a:t>‹#›</a:t>
            </a:fld>
            <a:endParaRPr lang="en-GB" noProof="0"/>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23.xml.rels>&#65279;<?xml version="1.0" encoding="utf-8"?><Relationships xmlns="http://schemas.openxmlformats.org/package/2006/relationships"><Relationship Type="http://schemas.openxmlformats.org/officeDocument/2006/relationships/slide" Target="/ppt/slides/slide1023.xml" Id="rId2" /><Relationship Type="http://schemas.openxmlformats.org/officeDocument/2006/relationships/notesMaster" Target="/ppt/notesMasters/notesMaster11.xml" Id="rId1" /></Relationships>
</file>

<file path=ppt/notesSlides/_rels/notesSlide111.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1120.xml.rels>&#65279;<?xml version="1.0" encoding="utf-8"?><Relationships xmlns="http://schemas.openxmlformats.org/package/2006/relationships"><Relationship Type="http://schemas.openxmlformats.org/officeDocument/2006/relationships/slide" Target="/ppt/slides/slide1120.xml" Id="rId2" /><Relationship Type="http://schemas.openxmlformats.org/officeDocument/2006/relationships/notesMaster" Target="/ppt/notesMasters/notesMaster11.xml" Id="rId1" /></Relationships>
</file>

<file path=ppt/notesSlides/_rels/notesSlide1215.xml.rels>&#65279;<?xml version="1.0" encoding="utf-8"?><Relationships xmlns="http://schemas.openxmlformats.org/package/2006/relationships"><Relationship Type="http://schemas.openxmlformats.org/officeDocument/2006/relationships/slide" Target="/ppt/slides/slide1215.xml" Id="rId2" /><Relationship Type="http://schemas.openxmlformats.org/officeDocument/2006/relationships/notesMaster" Target="/ppt/notesMasters/notesMaster11.xml" Id="rId1" /></Relationships>
</file>

<file path=ppt/notesSlides/_rels/notesSlide138.xml.rels>&#65279;<?xml version="1.0" encoding="utf-8"?><Relationships xmlns="http://schemas.openxmlformats.org/package/2006/relationships"><Relationship Type="http://schemas.openxmlformats.org/officeDocument/2006/relationships/slide" Target="/ppt/slides/slide139.xml" Id="rId2" /><Relationship Type="http://schemas.openxmlformats.org/officeDocument/2006/relationships/notesMaster" Target="/ppt/notesMasters/notesMaster11.xml" Id="rId1" /></Relationships>
</file>

<file path=ppt/notesSlides/_rels/notesSlide1427.xml.rels>&#65279;<?xml version="1.0" encoding="utf-8"?><Relationships xmlns="http://schemas.openxmlformats.org/package/2006/relationships"><Relationship Type="http://schemas.openxmlformats.org/officeDocument/2006/relationships/slide" Target="/ppt/slides/slide1427.xml" Id="rId2" /><Relationship Type="http://schemas.openxmlformats.org/officeDocument/2006/relationships/notesMaster" Target="/ppt/notesMasters/notesMaster11.xml" Id="rId1" /></Relationships>
</file>

<file path=ppt/notesSlides/_rels/notesSlide152.xml.rels>&#65279;<?xml version="1.0" encoding="utf-8"?><Relationships xmlns="http://schemas.openxmlformats.org/package/2006/relationships"><Relationship Type="http://schemas.openxmlformats.org/officeDocument/2006/relationships/slide" Target="/ppt/slides/slide153.xml" Id="rId2" /><Relationship Type="http://schemas.openxmlformats.org/officeDocument/2006/relationships/notesMaster" Target="/ppt/notesMasters/notesMaster11.xml" Id="rId1" /></Relationships>
</file>

<file path=ppt/notesSlides/_rels/notesSlide1624.xml.rels>&#65279;<?xml version="1.0" encoding="utf-8"?><Relationships xmlns="http://schemas.openxmlformats.org/package/2006/relationships"><Relationship Type="http://schemas.openxmlformats.org/officeDocument/2006/relationships/slide" Target="/ppt/slides/slide1624.xml" Id="rId2" /><Relationship Type="http://schemas.openxmlformats.org/officeDocument/2006/relationships/notesMaster" Target="/ppt/notesMasters/notesMaster11.xml" Id="rId1" /></Relationships>
</file>

<file path=ppt/notesSlides/_rels/notesSlide1718.xml.rels>&#65279;<?xml version="1.0" encoding="utf-8"?><Relationships xmlns="http://schemas.openxmlformats.org/package/2006/relationships"><Relationship Type="http://schemas.openxmlformats.org/officeDocument/2006/relationships/slide" Target="/ppt/slides/slide1718.xml" Id="rId2" /><Relationship Type="http://schemas.openxmlformats.org/officeDocument/2006/relationships/notesMaster" Target="/ppt/notesMasters/notesMaster11.xml" Id="rId1" /></Relationships>
</file>

<file path=ppt/notesSlides/_rels/notesSlide1812.xml.rels>&#65279;<?xml version="1.0" encoding="utf-8"?><Relationships xmlns="http://schemas.openxmlformats.org/package/2006/relationships"><Relationship Type="http://schemas.openxmlformats.org/officeDocument/2006/relationships/slide" Target="/ppt/slides/slide1812.xml" Id="rId2" /><Relationship Type="http://schemas.openxmlformats.org/officeDocument/2006/relationships/notesMaster" Target="/ppt/notesMasters/notesMaster11.xml" Id="rId1" /></Relationships>
</file>

<file path=ppt/notesSlides/_rels/notesSlide199.xml.rels>&#65279;<?xml version="1.0" encoding="utf-8"?><Relationships xmlns="http://schemas.openxmlformats.org/package/2006/relationships"><Relationship Type="http://schemas.openxmlformats.org/officeDocument/2006/relationships/slide" Target="/ppt/slides/slide1910.xml" Id="rId2" /><Relationship Type="http://schemas.openxmlformats.org/officeDocument/2006/relationships/notesMaster" Target="/ppt/notesMasters/notesMaster11.xml" Id="rId1" /></Relationships>
</file>

<file path=ppt/notesSlides/_rels/notesSlide2029.xml.rels>&#65279;<?xml version="1.0" encoding="utf-8"?><Relationships xmlns="http://schemas.openxmlformats.org/package/2006/relationships"><Relationship Type="http://schemas.openxmlformats.org/officeDocument/2006/relationships/slide" Target="/ppt/slides/slide2029.xml" Id="rId2" /><Relationship Type="http://schemas.openxmlformats.org/officeDocument/2006/relationships/notesMaster" Target="/ppt/notesMasters/notesMaster11.xml" Id="rId1" /></Relationships>
</file>

<file path=ppt/notesSlides/_rels/notesSlide213.xml.rels>&#65279;<?xml version="1.0" encoding="utf-8"?><Relationships xmlns="http://schemas.openxmlformats.org/package/2006/relationships"><Relationship Type="http://schemas.openxmlformats.org/officeDocument/2006/relationships/slide" Target="/ppt/slides/slide214.xml" Id="rId2" /><Relationship Type="http://schemas.openxmlformats.org/officeDocument/2006/relationships/notesMaster" Target="/ppt/notesMasters/notesMaster11.xml" Id="rId1" /></Relationships>
</file>

<file path=ppt/notesSlides/_rels/notesSlide2221.xml.rels>&#65279;<?xml version="1.0" encoding="utf-8"?><Relationships xmlns="http://schemas.openxmlformats.org/package/2006/relationships"><Relationship Type="http://schemas.openxmlformats.org/officeDocument/2006/relationships/slide" Target="/ppt/slides/slide2221.xml" Id="rId2" /><Relationship Type="http://schemas.openxmlformats.org/officeDocument/2006/relationships/notesMaster" Target="/ppt/notesMasters/notesMaster11.xml" Id="rId1" /></Relationships>
</file>

<file path=ppt/notesSlides/_rels/notesSlide228.xml.rels>&#65279;<?xml version="1.0" encoding="utf-8"?><Relationships xmlns="http://schemas.openxmlformats.org/package/2006/relationships"><Relationship Type="http://schemas.openxmlformats.org/officeDocument/2006/relationships/slide" Target="/ppt/slides/slide228.xml" Id="rId2" /><Relationship Type="http://schemas.openxmlformats.org/officeDocument/2006/relationships/notesMaster" Target="/ppt/notesMasters/notesMaster11.xml" Id="rId1" /></Relationships>
</file>

<file path=ppt/notesSlides/_rels/notesSlide2313.xml.rels>&#65279;<?xml version="1.0" encoding="utf-8"?><Relationships xmlns="http://schemas.openxmlformats.org/package/2006/relationships"><Relationship Type="http://schemas.openxmlformats.org/officeDocument/2006/relationships/slide" Target="/ppt/slides/slide2313.xml" Id="rId2" /><Relationship Type="http://schemas.openxmlformats.org/officeDocument/2006/relationships/notesMaster" Target="/ppt/notesMasters/notesMaster11.xml" Id="rId1" /></Relationships>
</file>

<file path=ppt/notesSlides/_rels/notesSlide246.xml.rels>&#65279;<?xml version="1.0" encoding="utf-8"?><Relationships xmlns="http://schemas.openxmlformats.org/package/2006/relationships"><Relationship Type="http://schemas.openxmlformats.org/officeDocument/2006/relationships/slide" Target="/ppt/slides/slide247.xml" Id="rId2" /><Relationship Type="http://schemas.openxmlformats.org/officeDocument/2006/relationships/notesMaster" Target="/ppt/notesMasters/notesMaster11.xml" Id="rId1" /></Relationships>
</file>

<file path=ppt/notesSlides/_rels/notesSlide2525.xml.rels>&#65279;<?xml version="1.0" encoding="utf-8"?><Relationships xmlns="http://schemas.openxmlformats.org/package/2006/relationships"><Relationship Type="http://schemas.openxmlformats.org/officeDocument/2006/relationships/slide" Target="/ppt/slides/slide2525.xml" Id="rId2" /><Relationship Type="http://schemas.openxmlformats.org/officeDocument/2006/relationships/notesMaster" Target="/ppt/notesMasters/notesMaster11.xml" Id="rId1" /></Relationships>
</file>

<file path=ppt/notesSlides/_rels/notesSlide2630.xml.rels>&#65279;<?xml version="1.0" encoding="utf-8"?><Relationships xmlns="http://schemas.openxmlformats.org/package/2006/relationships"><Relationship Type="http://schemas.openxmlformats.org/officeDocument/2006/relationships/slide" Target="/ppt/slides/slide2630.xml" Id="rId2" /><Relationship Type="http://schemas.openxmlformats.org/officeDocument/2006/relationships/notesMaster" Target="/ppt/notesMasters/notesMaster11.xml" Id="rId1" /></Relationships>
</file>

<file path=ppt/notesSlides/_rels/notesSlide2719.xml.rels>&#65279;<?xml version="1.0" encoding="utf-8"?><Relationships xmlns="http://schemas.openxmlformats.org/package/2006/relationships"><Relationship Type="http://schemas.openxmlformats.org/officeDocument/2006/relationships/slide" Target="/ppt/slides/slide2719.xml" Id="rId2" /><Relationship Type="http://schemas.openxmlformats.org/officeDocument/2006/relationships/notesMaster" Target="/ppt/notesMasters/notesMaster11.xml" Id="rId1" /></Relationships>
</file>

<file path=ppt/notesSlides/_rels/notesSlide2816.xml.rels>&#65279;<?xml version="1.0" encoding="utf-8"?><Relationships xmlns="http://schemas.openxmlformats.org/package/2006/relationships"><Relationship Type="http://schemas.openxmlformats.org/officeDocument/2006/relationships/slide" Target="/ppt/slides/slide2816.xml" Id="rId2" /><Relationship Type="http://schemas.openxmlformats.org/officeDocument/2006/relationships/notesMaster" Target="/ppt/notesMasters/notesMaster11.xml" Id="rId1" /></Relationships>
</file>

<file path=ppt/notesSlides/_rels/notesSlide2910.xml.rels>&#65279;<?xml version="1.0" encoding="utf-8"?><Relationships xmlns="http://schemas.openxmlformats.org/package/2006/relationships"><Relationship Type="http://schemas.openxmlformats.org/officeDocument/2006/relationships/slide" Target="/ppt/slides/slide2911.xml" Id="rId2" /><Relationship Type="http://schemas.openxmlformats.org/officeDocument/2006/relationships/notesMaster" Target="/ppt/notesMasters/notesMaster11.xml" Id="rId1" /></Relationships>
</file>

<file path=ppt/notesSlides/_rels/notesSlide304.xml.rels>&#65279;<?xml version="1.0" encoding="utf-8"?><Relationships xmlns="http://schemas.openxmlformats.org/package/2006/relationships"><Relationship Type="http://schemas.openxmlformats.org/officeDocument/2006/relationships/slide" Target="/ppt/slides/slide305.xml" Id="rId2" /><Relationship Type="http://schemas.openxmlformats.org/officeDocument/2006/relationships/notesMaster" Target="/ppt/notesMasters/notesMaster11.xml" Id="rId1" /></Relationships>
</file>

<file path=ppt/notesSlides/_rels/notesSlide3126.xml.rels>&#65279;<?xml version="1.0" encoding="utf-8"?><Relationships xmlns="http://schemas.openxmlformats.org/package/2006/relationships"><Relationship Type="http://schemas.openxmlformats.org/officeDocument/2006/relationships/slide" Target="/ppt/slides/slide3126.xml" Id="rId2" /><Relationship Type="http://schemas.openxmlformats.org/officeDocument/2006/relationships/notesMaster" Target="/ppt/notesMasters/notesMaster11.xml" Id="rId1" /></Relationships>
</file>

<file path=ppt/notesSlides/_rels/notesSlide35.xml.rels>&#65279;<?xml version="1.0" encoding="utf-8"?><Relationships xmlns="http://schemas.openxmlformats.org/package/2006/relationships"><Relationship Type="http://schemas.openxmlformats.org/officeDocument/2006/relationships/slide" Target="/ppt/slides/slide36.xml" Id="rId2" /><Relationship Type="http://schemas.openxmlformats.org/officeDocument/2006/relationships/notesMaster" Target="/ppt/notesMasters/notesMaster11.xml" Id="rId1" /></Relationships>
</file>

<file path=ppt/notesSlides/_rels/notesSlide422.xml.rels>&#65279;<?xml version="1.0" encoding="utf-8"?><Relationships xmlns="http://schemas.openxmlformats.org/package/2006/relationships"><Relationship Type="http://schemas.openxmlformats.org/officeDocument/2006/relationships/slide" Target="/ppt/slides/slide422.xml" Id="rId2" /><Relationship Type="http://schemas.openxmlformats.org/officeDocument/2006/relationships/notesMaster" Target="/ppt/notesMasters/notesMaster11.xml" Id="rId1" /></Relationships>
</file>

<file path=ppt/notesSlides/_rels/notesSlide517.xml.rels>&#65279;<?xml version="1.0" encoding="utf-8"?><Relationships xmlns="http://schemas.openxmlformats.org/package/2006/relationships"><Relationship Type="http://schemas.openxmlformats.org/officeDocument/2006/relationships/slide" Target="/ppt/slides/slide517.xml" Id="rId2" /><Relationship Type="http://schemas.openxmlformats.org/officeDocument/2006/relationships/notesMaster" Target="/ppt/notesMasters/notesMaster11.xml" Id="rId1" /></Relationships>
</file>

<file path=ppt/notesSlides/_rels/notesSlide614.xml.rels>&#65279;<?xml version="1.0" encoding="utf-8"?><Relationships xmlns="http://schemas.openxmlformats.org/package/2006/relationships"><Relationship Type="http://schemas.openxmlformats.org/officeDocument/2006/relationships/slide" Target="/ppt/slides/slide614.xml" Id="rId2" /><Relationship Type="http://schemas.openxmlformats.org/officeDocument/2006/relationships/notesMaster" Target="/ppt/notesMasters/notesMaster11.xml" Id="rId1" /></Relationships>
</file>

<file path=ppt/notesSlides/_rels/notesSlide77.xml.rels>&#65279;<?xml version="1.0" encoding="utf-8"?><Relationships xmlns="http://schemas.openxmlformats.org/package/2006/relationships"><Relationship Type="http://schemas.openxmlformats.org/officeDocument/2006/relationships/slide" Target="/ppt/slides/slide78.xml" Id="rId2" /><Relationship Type="http://schemas.openxmlformats.org/officeDocument/2006/relationships/notesMaster" Target="/ppt/notesMasters/notesMaster11.xml" Id="rId1" /></Relationships>
</file>

<file path=ppt/notesSlides/_rels/notesSlide831.xml.rels>&#65279;<?xml version="1.0" encoding="utf-8"?><Relationships xmlns="http://schemas.openxmlformats.org/package/2006/relationships"><Relationship Type="http://schemas.openxmlformats.org/officeDocument/2006/relationships/slide" Target="/ppt/slides/slide831.xml" Id="rId2" /><Relationship Type="http://schemas.openxmlformats.org/officeDocument/2006/relationships/notesMaster" Target="/ppt/notesMasters/notesMaster11.xml" Id="rId1" /></Relationships>
</file>

<file path=ppt/notesSlides/_rels/notesSlide91.xml.rels>&#65279;<?xml version="1.0" encoding="utf-8"?><Relationships xmlns="http://schemas.openxmlformats.org/package/2006/relationships"><Relationship Type="http://schemas.openxmlformats.org/officeDocument/2006/relationships/slide" Target="/ppt/slides/slide91.xml" Id="rId2" /><Relationship Type="http://schemas.openxmlformats.org/officeDocument/2006/relationships/notesMaster" Target="/ppt/notesMasters/notesMaster11.xml" Id="rId1" /></Relationships>
</file>

<file path=ppt/notesSlides/notesSlide10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10</a:t>
            </a:fld>
            <a:endParaRPr lang="en-GB"/>
          </a:p>
        </p:txBody>
      </p:sp>
    </p:spTree>
    <p:extLst>
      <p:ext uri="{BB962C8B-B14F-4D97-AF65-F5344CB8AC3E}">
        <p14:creationId xmlns:p14="http://schemas.microsoft.com/office/powerpoint/2010/main" val="125545971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noProof="0" dirty="0"/>
              <a:t>You can add your own categories and points values to this game board. Enter your questions and answers in the slides we’ve provided.</a:t>
            </a:r>
          </a:p>
          <a:p>
            <a:pPr rtl="0"/>
            <a:endParaRPr lang="en-GB" noProof="0" dirty="0"/>
          </a:p>
          <a:p>
            <a:pPr rtl="0"/>
            <a:r>
              <a:rPr lang="en-GB" noProof="0" dirty="0"/>
              <a:t>When you’re in slide show view, select the underlined text to go to that question, then select the right triangle to reveal the answer. Use the left triangle to return to this game board slide. </a:t>
            </a:r>
          </a:p>
        </p:txBody>
      </p:sp>
      <p:sp>
        <p:nvSpPr>
          <p:cNvPr id="4" name="Slide Number Placeholder 3"/>
          <p:cNvSpPr>
            <a:spLocks noGrp="1"/>
          </p:cNvSpPr>
          <p:nvPr>
            <p:ph type="sldNum" sz="quarter" idx="10"/>
          </p:nvPr>
        </p:nvSpPr>
        <p:spPr/>
        <p:txBody>
          <a:bodyPr rtlCol="0"/>
          <a:lstStyle/>
          <a:p>
            <a:pPr rtl="0"/>
            <a:fld id="{F54BA502-DDEA-4552-B72A-9C62FF6620C8}" type="slidenum">
              <a:rPr lang="en-GB" smtClean="0"/>
              <a:t>1</a:t>
            </a:fld>
            <a:endParaRPr lang="en-GB"/>
          </a:p>
        </p:txBody>
      </p:sp>
    </p:spTree>
    <p:extLst>
      <p:ext uri="{BB962C8B-B14F-4D97-AF65-F5344CB8AC3E}">
        <p14:creationId xmlns:p14="http://schemas.microsoft.com/office/powerpoint/2010/main" val="840197997"/>
      </p:ext>
    </p:extLst>
  </p:cSld>
  <p:clrMapOvr>
    <a:masterClrMapping/>
  </p:clrMapOvr>
</p:notes>
</file>

<file path=ppt/notesSlides/notesSlide1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11</a:t>
            </a:fld>
            <a:endParaRPr lang="en-GB"/>
          </a:p>
        </p:txBody>
      </p:sp>
    </p:spTree>
    <p:extLst>
      <p:ext uri="{BB962C8B-B14F-4D97-AF65-F5344CB8AC3E}">
        <p14:creationId xmlns:p14="http://schemas.microsoft.com/office/powerpoint/2010/main" val="1081866929"/>
      </p:ext>
    </p:extLst>
  </p:cSld>
  <p:clrMapOvr>
    <a:masterClrMapping/>
  </p:clrMapOvr>
</p:notes>
</file>

<file path=ppt/notesSlides/notesSlide1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12</a:t>
            </a:fld>
            <a:endParaRPr lang="en-GB"/>
          </a:p>
        </p:txBody>
      </p:sp>
    </p:spTree>
    <p:extLst>
      <p:ext uri="{BB962C8B-B14F-4D97-AF65-F5344CB8AC3E}">
        <p14:creationId xmlns:p14="http://schemas.microsoft.com/office/powerpoint/2010/main" val="1188849348"/>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13</a:t>
            </a:fld>
            <a:endParaRPr lang="en-GB"/>
          </a:p>
        </p:txBody>
      </p:sp>
    </p:spTree>
    <p:extLst>
      <p:ext uri="{BB962C8B-B14F-4D97-AF65-F5344CB8AC3E}">
        <p14:creationId xmlns:p14="http://schemas.microsoft.com/office/powerpoint/2010/main" val="1490501923"/>
      </p:ext>
    </p:extLst>
  </p:cSld>
  <p:clrMapOvr>
    <a:masterClrMapping/>
  </p:clrMapOvr>
</p:notes>
</file>

<file path=ppt/notesSlides/notesSlide14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14</a:t>
            </a:fld>
            <a:endParaRPr lang="en-GB"/>
          </a:p>
        </p:txBody>
      </p:sp>
    </p:spTree>
    <p:extLst>
      <p:ext uri="{BB962C8B-B14F-4D97-AF65-F5344CB8AC3E}">
        <p14:creationId xmlns:p14="http://schemas.microsoft.com/office/powerpoint/2010/main" val="4101036648"/>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15</a:t>
            </a:fld>
            <a:endParaRPr lang="en-GB"/>
          </a:p>
        </p:txBody>
      </p:sp>
    </p:spTree>
    <p:extLst>
      <p:ext uri="{BB962C8B-B14F-4D97-AF65-F5344CB8AC3E}">
        <p14:creationId xmlns:p14="http://schemas.microsoft.com/office/powerpoint/2010/main" val="3473385126"/>
      </p:ext>
    </p:extLst>
  </p:cSld>
  <p:clrMapOvr>
    <a:masterClrMapping/>
  </p:clrMapOvr>
</p:notes>
</file>

<file path=ppt/notesSlides/notesSlide16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16</a:t>
            </a:fld>
            <a:endParaRPr lang="en-GB"/>
          </a:p>
        </p:txBody>
      </p:sp>
    </p:spTree>
    <p:extLst>
      <p:ext uri="{BB962C8B-B14F-4D97-AF65-F5344CB8AC3E}">
        <p14:creationId xmlns:p14="http://schemas.microsoft.com/office/powerpoint/2010/main" val="877862214"/>
      </p:ext>
    </p:extLst>
  </p:cSld>
  <p:clrMapOvr>
    <a:masterClrMapping/>
  </p:clrMapOvr>
</p:notes>
</file>

<file path=ppt/notesSlides/notesSlide17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17</a:t>
            </a:fld>
            <a:endParaRPr lang="en-GB"/>
          </a:p>
        </p:txBody>
      </p:sp>
    </p:spTree>
    <p:extLst>
      <p:ext uri="{BB962C8B-B14F-4D97-AF65-F5344CB8AC3E}">
        <p14:creationId xmlns:p14="http://schemas.microsoft.com/office/powerpoint/2010/main" val="3429367412"/>
      </p:ext>
    </p:extLst>
  </p:cSld>
  <p:clrMapOvr>
    <a:masterClrMapping/>
  </p:clrMapOvr>
</p:notes>
</file>

<file path=ppt/notesSlides/notesSlide18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18</a:t>
            </a:fld>
            <a:endParaRPr lang="en-GB"/>
          </a:p>
        </p:txBody>
      </p:sp>
    </p:spTree>
    <p:extLst>
      <p:ext uri="{BB962C8B-B14F-4D97-AF65-F5344CB8AC3E}">
        <p14:creationId xmlns:p14="http://schemas.microsoft.com/office/powerpoint/2010/main" val="339636438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19</a:t>
            </a:fld>
            <a:endParaRPr lang="en-GB"/>
          </a:p>
        </p:txBody>
      </p:sp>
    </p:spTree>
    <p:extLst>
      <p:ext uri="{BB962C8B-B14F-4D97-AF65-F5344CB8AC3E}">
        <p14:creationId xmlns:p14="http://schemas.microsoft.com/office/powerpoint/2010/main" val="3324782209"/>
      </p:ext>
    </p:extLst>
  </p:cSld>
  <p:clrMapOvr>
    <a:masterClrMapping/>
  </p:clrMapOvr>
</p:notes>
</file>

<file path=ppt/notesSlides/notesSlide20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20</a:t>
            </a:fld>
            <a:endParaRPr lang="en-GB"/>
          </a:p>
        </p:txBody>
      </p:sp>
    </p:spTree>
    <p:extLst>
      <p:ext uri="{BB962C8B-B14F-4D97-AF65-F5344CB8AC3E}">
        <p14:creationId xmlns:p14="http://schemas.microsoft.com/office/powerpoint/2010/main" val="464454121"/>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21</a:t>
            </a:fld>
            <a:endParaRPr lang="en-GB"/>
          </a:p>
        </p:txBody>
      </p:sp>
    </p:spTree>
    <p:extLst>
      <p:ext uri="{BB962C8B-B14F-4D97-AF65-F5344CB8AC3E}">
        <p14:creationId xmlns:p14="http://schemas.microsoft.com/office/powerpoint/2010/main" val="1989591765"/>
      </p:ext>
    </p:extLst>
  </p:cSld>
  <p:clrMapOvr>
    <a:masterClrMapping/>
  </p:clrMapOvr>
</p:notes>
</file>

<file path=ppt/notesSlides/notesSlide2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22</a:t>
            </a:fld>
            <a:endParaRPr lang="en-GB"/>
          </a:p>
        </p:txBody>
      </p:sp>
    </p:spTree>
    <p:extLst>
      <p:ext uri="{BB962C8B-B14F-4D97-AF65-F5344CB8AC3E}">
        <p14:creationId xmlns:p14="http://schemas.microsoft.com/office/powerpoint/2010/main" val="3802249350"/>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10"/>
          </p:nvPr>
        </p:nvSpPr>
        <p:spPr/>
        <p:txBody>
          <a:bodyPr rtlCol="0"/>
          <a:lstStyle/>
          <a:p>
            <a:pPr rtl="0"/>
            <a:fld id="{F54BA502-DDEA-4552-B72A-9C62FF6620C8}" type="slidenum">
              <a:rPr lang="en-GB" smtClean="0"/>
              <a:t>2</a:t>
            </a:fld>
            <a:endParaRPr lang="en-GB"/>
          </a:p>
        </p:txBody>
      </p:sp>
    </p:spTree>
    <p:extLst>
      <p:ext uri="{BB962C8B-B14F-4D97-AF65-F5344CB8AC3E}">
        <p14:creationId xmlns:p14="http://schemas.microsoft.com/office/powerpoint/2010/main" val="2009980291"/>
      </p:ext>
    </p:extLst>
  </p:cSld>
  <p:clrMapOvr>
    <a:masterClrMapping/>
  </p:clrMapOvr>
</p:notes>
</file>

<file path=ppt/notesSlides/notesSlide23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23</a:t>
            </a:fld>
            <a:endParaRPr lang="en-GB"/>
          </a:p>
        </p:txBody>
      </p:sp>
    </p:spTree>
    <p:extLst>
      <p:ext uri="{BB962C8B-B14F-4D97-AF65-F5344CB8AC3E}">
        <p14:creationId xmlns:p14="http://schemas.microsoft.com/office/powerpoint/2010/main" val="2481412737"/>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24</a:t>
            </a:fld>
            <a:endParaRPr lang="en-GB"/>
          </a:p>
        </p:txBody>
      </p:sp>
    </p:spTree>
    <p:extLst>
      <p:ext uri="{BB962C8B-B14F-4D97-AF65-F5344CB8AC3E}">
        <p14:creationId xmlns:p14="http://schemas.microsoft.com/office/powerpoint/2010/main" val="3740530191"/>
      </p:ext>
    </p:extLst>
  </p:cSld>
  <p:clrMapOvr>
    <a:masterClrMapping/>
  </p:clrMapOvr>
</p:notes>
</file>

<file path=ppt/notesSlides/notesSlide25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25</a:t>
            </a:fld>
            <a:endParaRPr lang="en-GB"/>
          </a:p>
        </p:txBody>
      </p:sp>
    </p:spTree>
    <p:extLst>
      <p:ext uri="{BB962C8B-B14F-4D97-AF65-F5344CB8AC3E}">
        <p14:creationId xmlns:p14="http://schemas.microsoft.com/office/powerpoint/2010/main" val="3137783029"/>
      </p:ext>
    </p:extLst>
  </p:cSld>
  <p:clrMapOvr>
    <a:masterClrMapping/>
  </p:clrMapOvr>
</p:notes>
</file>

<file path=ppt/notesSlides/notesSlide26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26</a:t>
            </a:fld>
            <a:endParaRPr lang="en-GB"/>
          </a:p>
        </p:txBody>
      </p:sp>
    </p:spTree>
    <p:extLst>
      <p:ext uri="{BB962C8B-B14F-4D97-AF65-F5344CB8AC3E}">
        <p14:creationId xmlns:p14="http://schemas.microsoft.com/office/powerpoint/2010/main" val="3239150276"/>
      </p:ext>
    </p:extLst>
  </p:cSld>
  <p:clrMapOvr>
    <a:masterClrMapping/>
  </p:clrMapOvr>
</p:notes>
</file>

<file path=ppt/notesSlides/notesSlide27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27</a:t>
            </a:fld>
            <a:endParaRPr lang="en-GB"/>
          </a:p>
        </p:txBody>
      </p:sp>
    </p:spTree>
    <p:extLst>
      <p:ext uri="{BB962C8B-B14F-4D97-AF65-F5344CB8AC3E}">
        <p14:creationId xmlns:p14="http://schemas.microsoft.com/office/powerpoint/2010/main" val="450908908"/>
      </p:ext>
    </p:extLst>
  </p:cSld>
  <p:clrMapOvr>
    <a:masterClrMapping/>
  </p:clrMapOvr>
</p:notes>
</file>

<file path=ppt/notesSlides/notesSlide28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28</a:t>
            </a:fld>
            <a:endParaRPr lang="en-GB"/>
          </a:p>
        </p:txBody>
      </p:sp>
    </p:spTree>
    <p:extLst>
      <p:ext uri="{BB962C8B-B14F-4D97-AF65-F5344CB8AC3E}">
        <p14:creationId xmlns:p14="http://schemas.microsoft.com/office/powerpoint/2010/main" val="1334816855"/>
      </p:ext>
    </p:extLst>
  </p:cSld>
  <p:clrMapOvr>
    <a:masterClrMapping/>
  </p:clrMapOvr>
</p:notes>
</file>

<file path=ppt/notesSlides/notesSlide29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29</a:t>
            </a:fld>
            <a:endParaRPr lang="en-GB"/>
          </a:p>
        </p:txBody>
      </p:sp>
    </p:spTree>
    <p:extLst>
      <p:ext uri="{BB962C8B-B14F-4D97-AF65-F5344CB8AC3E}">
        <p14:creationId xmlns:p14="http://schemas.microsoft.com/office/powerpoint/2010/main" val="1236613837"/>
      </p:ext>
    </p:extLst>
  </p:cSld>
  <p:clrMapOvr>
    <a:masterClrMapping/>
  </p:clrMapOvr>
</p:notes>
</file>

<file path=ppt/notesSlides/notesSlide3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30</a:t>
            </a:fld>
            <a:endParaRPr lang="en-GB"/>
          </a:p>
        </p:txBody>
      </p:sp>
    </p:spTree>
    <p:extLst>
      <p:ext uri="{BB962C8B-B14F-4D97-AF65-F5344CB8AC3E}">
        <p14:creationId xmlns:p14="http://schemas.microsoft.com/office/powerpoint/2010/main" val="3073533998"/>
      </p:ext>
    </p:extLst>
  </p:cSld>
  <p:clrMapOvr>
    <a:masterClrMapping/>
  </p:clrMapOvr>
</p:notes>
</file>

<file path=ppt/notesSlides/notesSlide3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31</a:t>
            </a:fld>
            <a:endParaRPr lang="en-GB"/>
          </a:p>
        </p:txBody>
      </p:sp>
    </p:spTree>
    <p:extLst>
      <p:ext uri="{BB962C8B-B14F-4D97-AF65-F5344CB8AC3E}">
        <p14:creationId xmlns:p14="http://schemas.microsoft.com/office/powerpoint/2010/main" val="7856233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noProof="0" dirty="0"/>
              <a:t>Enter your questions and answers in the placeholders. You can add the category and points value at the bottom for reference.</a:t>
            </a:r>
          </a:p>
          <a:p>
            <a:pPr rtl="0"/>
            <a:endParaRPr lang="en-GB" noProof="0" dirty="0"/>
          </a:p>
          <a:p>
            <a:pPr rtl="0"/>
            <a:r>
              <a:rPr lang="en-GB" noProof="0" dirty="0"/>
              <a:t>When you’re in slide show view, select the right triangle to reveal the answer. Select the left triangle to return to the game board slide. </a:t>
            </a:r>
          </a:p>
          <a:p>
            <a:pPr rtl="0"/>
            <a:endParaRPr lang="en-GB" noProof="0" dirty="0"/>
          </a:p>
        </p:txBody>
      </p:sp>
      <p:sp>
        <p:nvSpPr>
          <p:cNvPr id="4" name="Slide Number Placeholder 3"/>
          <p:cNvSpPr>
            <a:spLocks noGrp="1"/>
          </p:cNvSpPr>
          <p:nvPr>
            <p:ph type="sldNum" sz="quarter" idx="10"/>
          </p:nvPr>
        </p:nvSpPr>
        <p:spPr/>
        <p:txBody>
          <a:bodyPr rtlCol="0"/>
          <a:lstStyle/>
          <a:p>
            <a:pPr rtl="0"/>
            <a:fld id="{F54BA502-DDEA-4552-B72A-9C62FF6620C8}" type="slidenum">
              <a:rPr lang="en-GB" smtClean="0"/>
              <a:t>3</a:t>
            </a:fld>
            <a:endParaRPr lang="en-GB"/>
          </a:p>
        </p:txBody>
      </p:sp>
    </p:spTree>
    <p:extLst>
      <p:ext uri="{BB962C8B-B14F-4D97-AF65-F5344CB8AC3E}">
        <p14:creationId xmlns:p14="http://schemas.microsoft.com/office/powerpoint/2010/main" val="3419902039"/>
      </p:ext>
    </p:extLst>
  </p:cSld>
  <p:clrMapOvr>
    <a:masterClrMapping/>
  </p:clrMapOvr>
</p:notes>
</file>

<file path=ppt/notesSlides/notesSlide4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10"/>
          </p:nvPr>
        </p:nvSpPr>
        <p:spPr/>
        <p:txBody>
          <a:bodyPr rtlCol="0"/>
          <a:lstStyle/>
          <a:p>
            <a:pPr rtl="0"/>
            <a:fld id="{F54BA502-DDEA-4552-B72A-9C62FF6620C8}" type="slidenum">
              <a:rPr lang="en-GB" smtClean="0"/>
              <a:t>4</a:t>
            </a:fld>
            <a:endParaRPr lang="en-GB"/>
          </a:p>
        </p:txBody>
      </p:sp>
    </p:spTree>
    <p:extLst>
      <p:ext uri="{BB962C8B-B14F-4D97-AF65-F5344CB8AC3E}">
        <p14:creationId xmlns:p14="http://schemas.microsoft.com/office/powerpoint/2010/main" val="1911690593"/>
      </p:ext>
    </p:extLst>
  </p:cSld>
  <p:clrMapOvr>
    <a:masterClrMapping/>
  </p:clrMapOvr>
</p:notes>
</file>

<file path=ppt/notesSlides/notesSlide5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10"/>
          </p:nvPr>
        </p:nvSpPr>
        <p:spPr/>
        <p:txBody>
          <a:bodyPr rtlCol="0"/>
          <a:lstStyle/>
          <a:p>
            <a:pPr rtl="0"/>
            <a:fld id="{F54BA502-DDEA-4552-B72A-9C62FF6620C8}" type="slidenum">
              <a:rPr lang="en-GB" smtClean="0"/>
              <a:t>5</a:t>
            </a:fld>
            <a:endParaRPr lang="en-GB"/>
          </a:p>
        </p:txBody>
      </p:sp>
    </p:spTree>
    <p:extLst>
      <p:ext uri="{BB962C8B-B14F-4D97-AF65-F5344CB8AC3E}">
        <p14:creationId xmlns:p14="http://schemas.microsoft.com/office/powerpoint/2010/main" val="2233831686"/>
      </p:ext>
    </p:extLst>
  </p:cSld>
  <p:clrMapOvr>
    <a:masterClrMapping/>
  </p:clrMapOvr>
</p:notes>
</file>

<file path=ppt/notesSlides/notesSlide6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6</a:t>
            </a:fld>
            <a:endParaRPr lang="en-GB"/>
          </a:p>
        </p:txBody>
      </p:sp>
    </p:spTree>
    <p:extLst>
      <p:ext uri="{BB962C8B-B14F-4D97-AF65-F5344CB8AC3E}">
        <p14:creationId xmlns:p14="http://schemas.microsoft.com/office/powerpoint/2010/main" val="369463827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7</a:t>
            </a:fld>
            <a:endParaRPr lang="en-GB"/>
          </a:p>
        </p:txBody>
      </p:sp>
    </p:spTree>
    <p:extLst>
      <p:ext uri="{BB962C8B-B14F-4D97-AF65-F5344CB8AC3E}">
        <p14:creationId xmlns:p14="http://schemas.microsoft.com/office/powerpoint/2010/main" val="2436169526"/>
      </p:ext>
    </p:extLst>
  </p:cSld>
  <p:clrMapOvr>
    <a:masterClrMapping/>
  </p:clrMapOvr>
</p:notes>
</file>

<file path=ppt/notesSlides/notesSlide8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8</a:t>
            </a:fld>
            <a:endParaRPr lang="en-GB"/>
          </a:p>
        </p:txBody>
      </p:sp>
    </p:spTree>
    <p:extLst>
      <p:ext uri="{BB962C8B-B14F-4D97-AF65-F5344CB8AC3E}">
        <p14:creationId xmlns:p14="http://schemas.microsoft.com/office/powerpoint/2010/main" val="206894689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dirty="0"/>
          </a:p>
        </p:txBody>
      </p:sp>
      <p:sp>
        <p:nvSpPr>
          <p:cNvPr id="4" name="Slide Number Placeholder 3"/>
          <p:cNvSpPr>
            <a:spLocks noGrp="1"/>
          </p:cNvSpPr>
          <p:nvPr>
            <p:ph type="sldNum" sz="quarter" idx="5"/>
          </p:nvPr>
        </p:nvSpPr>
        <p:spPr/>
        <p:txBody>
          <a:bodyPr rtlCol="0"/>
          <a:lstStyle/>
          <a:p>
            <a:pPr rtl="0"/>
            <a:fld id="{F54BA502-DDEA-4552-B72A-9C62FF6620C8}" type="slidenum">
              <a:rPr lang="en-GB" smtClean="0"/>
              <a:t>9</a:t>
            </a:fld>
            <a:endParaRPr lang="en-GB"/>
          </a:p>
        </p:txBody>
      </p:sp>
    </p:spTree>
    <p:extLst>
      <p:ext uri="{BB962C8B-B14F-4D97-AF65-F5344CB8AC3E}">
        <p14:creationId xmlns:p14="http://schemas.microsoft.com/office/powerpoint/2010/main" val="205899507"/>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slideMaster" Target="/ppt/slideMasters/slideMaster11.xml" Id="rId1" /></Relationships>
</file>

<file path=ppt/slideLayouts/_rels/slideLayout33.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Category 1</a:t>
            </a:r>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36" name="Text Placeholder 7"/>
          <p:cNvSpPr>
            <a:spLocks noGrp="1"/>
          </p:cNvSpPr>
          <p:nvPr>
            <p:ph type="body" sz="quarter" idx="14" hasCustomPrompt="1"/>
          </p:nvPr>
        </p:nvSpPr>
        <p:spPr>
          <a:xfrm>
            <a:off x="2689537"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Category 2</a:t>
            </a:r>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37" name="Text Placeholder 7"/>
          <p:cNvSpPr>
            <a:spLocks noGrp="1"/>
          </p:cNvSpPr>
          <p:nvPr>
            <p:ph type="body" sz="quarter" idx="15" hasCustomPrompt="1"/>
          </p:nvPr>
        </p:nvSpPr>
        <p:spPr>
          <a:xfrm>
            <a:off x="5046371"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Category 3</a:t>
            </a:r>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38" name="Text Placeholder 7"/>
          <p:cNvSpPr>
            <a:spLocks noGrp="1"/>
          </p:cNvSpPr>
          <p:nvPr>
            <p:ph type="body" sz="quarter" idx="16" hasCustomPrompt="1"/>
          </p:nvPr>
        </p:nvSpPr>
        <p:spPr>
          <a:xfrm>
            <a:off x="7403205"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Category 4</a:t>
            </a:r>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39" name="Text Placeholder 7"/>
          <p:cNvSpPr>
            <a:spLocks noGrp="1"/>
          </p:cNvSpPr>
          <p:nvPr>
            <p:ph type="body" sz="quarter" idx="17" hasCustomPrompt="1"/>
          </p:nvPr>
        </p:nvSpPr>
        <p:spPr>
          <a:xfrm>
            <a:off x="9760039"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Category 5</a:t>
            </a:r>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a:t>points</a:t>
            </a:r>
          </a:p>
        </p:txBody>
      </p:sp>
    </p:spTree>
    <p:extLst>
      <p:ext uri="{BB962C8B-B14F-4D97-AF65-F5344CB8AC3E}">
        <p14:creationId xmlns:p14="http://schemas.microsoft.com/office/powerpoint/2010/main" val="3830760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amp;A">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a:off x="-311286" y="-74768"/>
            <a:ext cx="3171219" cy="3017903"/>
          </a:xfrm>
          <a:prstGeom prst="rect">
            <a:avLst/>
          </a:prstGeom>
          <a:noFill/>
        </p:spPr>
        <p:txBody>
          <a:bodyPr wrap="none" rtlCol="0">
            <a:prstTxWarp prst="textPlain">
              <a:avLst/>
            </a:prstTxWarp>
            <a:spAutoFit/>
          </a:bodyPr>
          <a:lstStyle/>
          <a:p>
            <a:pPr rtl="0"/>
            <a:r>
              <a:rPr lang="en-GB" sz="36000" noProof="0" dirty="0">
                <a:solidFill>
                  <a:schemeClr val="bg2">
                    <a:lumMod val="75000"/>
                  </a:schemeClr>
                </a:solidFill>
                <a:latin typeface="Corbel" panose="020B0503020204020204" pitchFamily="34" charset="0"/>
                <a:cs typeface="Arial" panose="020B0604020202020204" pitchFamily="34" charset="0"/>
              </a:rPr>
              <a:t>Q</a:t>
            </a:r>
          </a:p>
        </p:txBody>
      </p:sp>
      <p:sp>
        <p:nvSpPr>
          <p:cNvPr id="15" name="A"/>
          <p:cNvSpPr txBox="1"/>
          <p:nvPr userDrawn="1"/>
        </p:nvSpPr>
        <p:spPr>
          <a:xfrm>
            <a:off x="-252919" y="2729132"/>
            <a:ext cx="3112852" cy="3022139"/>
          </a:xfrm>
          <a:prstGeom prst="rect">
            <a:avLst/>
          </a:prstGeom>
          <a:noFill/>
        </p:spPr>
        <p:txBody>
          <a:bodyPr wrap="none" rtlCol="0">
            <a:prstTxWarp prst="textPlain">
              <a:avLst/>
            </a:prstTxWarp>
            <a:spAutoFit/>
          </a:bodyPr>
          <a:lstStyle/>
          <a:p>
            <a:pPr rtl="0"/>
            <a:r>
              <a:rPr lang="en-GB" sz="36000" noProof="0" dirty="0">
                <a:solidFill>
                  <a:schemeClr val="bg2">
                    <a:lumMod val="75000"/>
                  </a:schemeClr>
                </a:solidFill>
                <a:latin typeface="Corbel" panose="020B0503020204020204" pitchFamily="34" charset="0"/>
                <a:cs typeface="Arial" panose="020B0604020202020204" pitchFamily="34" charset="0"/>
              </a:rPr>
              <a:t>A</a:t>
            </a:r>
          </a:p>
        </p:txBody>
      </p:sp>
      <p:sp>
        <p:nvSpPr>
          <p:cNvPr id="8" name="Question"/>
          <p:cNvSpPr>
            <a:spLocks noGrp="1"/>
          </p:cNvSpPr>
          <p:nvPr>
            <p:ph type="body" sz="quarter" idx="13" hasCustomPrompt="1"/>
          </p:nvPr>
        </p:nvSpPr>
        <p:spPr>
          <a:xfrm>
            <a:off x="2754489" y="1112051"/>
            <a:ext cx="7972719" cy="1727501"/>
          </a:xfrm>
        </p:spPr>
        <p:txBody>
          <a:bodyPr rtlCol="0"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dirty="0"/>
              <a:t>Add question here. </a:t>
            </a:r>
          </a:p>
        </p:txBody>
      </p:sp>
      <p:sp>
        <p:nvSpPr>
          <p:cNvPr id="9" name="Answer"/>
          <p:cNvSpPr>
            <a:spLocks noGrp="1"/>
          </p:cNvSpPr>
          <p:nvPr>
            <p:ph type="body" sz="quarter" idx="14" hasCustomPrompt="1"/>
          </p:nvPr>
        </p:nvSpPr>
        <p:spPr>
          <a:xfrm>
            <a:off x="2754489" y="3929975"/>
            <a:ext cx="7972719" cy="1643610"/>
          </a:xfrm>
        </p:spPr>
        <p:txBody>
          <a:bodyPr rtlCol="0"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dirty="0"/>
              <a:t>Add answer here. Use the right arrow at the bottom to reveal the answer in slide show view.</a:t>
            </a:r>
          </a:p>
        </p:txBody>
      </p:sp>
      <p:sp>
        <p:nvSpPr>
          <p:cNvPr id="2" name="Rectangle 1"/>
          <p:cNvSpPr/>
          <p:nvPr userDrawn="1"/>
        </p:nvSpPr>
        <p:spPr bwMode="invGray">
          <a:xfrm>
            <a:off x="0" y="5749805"/>
            <a:ext cx="12192000" cy="110819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dirty="0"/>
          </a:p>
        </p:txBody>
      </p:sp>
      <p:sp>
        <p:nvSpPr>
          <p:cNvPr id="13" name="Points"/>
          <p:cNvSpPr>
            <a:spLocks noGrp="1"/>
          </p:cNvSpPr>
          <p:nvPr>
            <p:ph type="body" sz="quarter" idx="16" hasCustomPrompt="1"/>
          </p:nvPr>
        </p:nvSpPr>
        <p:spPr bwMode="auto">
          <a:xfrm>
            <a:off x="9109424" y="5900385"/>
            <a:ext cx="1897666" cy="781394"/>
          </a:xfrm>
        </p:spPr>
        <p:txBody>
          <a:bodyPr rtlCol="0" anchor="ctr">
            <a:noAutofit/>
          </a:bodyPr>
          <a:lstStyle>
            <a:lvl1pPr marL="0" indent="0" algn="r">
              <a:spcBef>
                <a:spcPts val="0"/>
              </a:spcBef>
              <a:buNone/>
              <a:defRPr sz="4800" baseline="0">
                <a:solidFill>
                  <a:schemeClr val="tx1">
                    <a:alpha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en-GB" noProof="0"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n-GB" noProof="0" dirty="0">
              <a:solidFill>
                <a:schemeClr val="tx1"/>
              </a:solidFill>
            </a:endParaRPr>
          </a:p>
        </p:txBody>
      </p:sp>
      <p:sp>
        <p:nvSpPr>
          <p:cNvPr id="4" name="Category"/>
          <p:cNvSpPr>
            <a:spLocks noGrp="1"/>
          </p:cNvSpPr>
          <p:nvPr>
            <p:ph type="title" hasCustomPrompt="1"/>
          </p:nvPr>
        </p:nvSpPr>
        <p:spPr bwMode="auto">
          <a:xfrm>
            <a:off x="1133588" y="5900384"/>
            <a:ext cx="7969542" cy="781394"/>
          </a:xfrm>
        </p:spPr>
        <p:txBody>
          <a:bodyPr rtlCol="0"/>
          <a:lstStyle>
            <a:lvl1pPr>
              <a:defRPr/>
            </a:lvl1pPr>
          </a:lstStyle>
          <a:p>
            <a:pPr rtl="0"/>
            <a:r>
              <a:rPr lang="en-GB" noProof="0" dirty="0"/>
              <a:t>Add category here for reference</a:t>
            </a:r>
          </a:p>
        </p:txBody>
      </p:sp>
      <p:sp>
        <p:nvSpPr>
          <p:cNvPr id="14" name="Trigger answer reveal"/>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n-GB" noProof="0" dirty="0">
              <a:solidFill>
                <a:schemeClr val="tx1"/>
              </a:solidFill>
            </a:endParaRPr>
          </a:p>
        </p:txBody>
      </p:sp>
    </p:spTree>
    <p:extLst>
      <p:ext uri="{BB962C8B-B14F-4D97-AF65-F5344CB8AC3E}">
        <p14:creationId xmlns:p14="http://schemas.microsoft.com/office/powerpoint/2010/main" val="40709820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childTnLst>
                                </p:cTn>
                              </p:par>
                              <p:par>
                                <p:cTn id="8" presetID="24" presetClass="emph" presetSubtype="0" fill="hold" grpId="0" nodeType="withEffect">
                                  <p:stCondLst>
                                    <p:cond delay="0"/>
                                  </p:stCondLst>
                                  <p:childTnLst>
                                    <p:animClr clrSpc="hsl" dir="cw">
                                      <p:cBhvr override="childStyle">
                                        <p:cTn id="9" dur="250" fill="hold"/>
                                        <p:tgtEl>
                                          <p:spTgt spid="8">
                                            <p:txEl>
                                              <p:pRg st="0" end="0"/>
                                            </p:txEl>
                                          </p:spTgt>
                                        </p:tgtEl>
                                        <p:attrNameLst>
                                          <p:attrName>style.color</p:attrName>
                                        </p:attrNameLst>
                                      </p:cBhvr>
                                      <p:by>
                                        <p:hsl h="0" s="-12549" l="-25098"/>
                                      </p:by>
                                    </p:animClr>
                                    <p:animClr clrSpc="hsl" dir="cw">
                                      <p:cBhvr>
                                        <p:cTn id="10" dur="250" fill="hold"/>
                                        <p:tgtEl>
                                          <p:spTgt spid="8">
                                            <p:txEl>
                                              <p:pRg st="0" end="0"/>
                                            </p:txEl>
                                          </p:spTgt>
                                        </p:tgtEl>
                                        <p:attrNameLst>
                                          <p:attrName>fillcolor</p:attrName>
                                        </p:attrNameLst>
                                      </p:cBhvr>
                                      <p:by>
                                        <p:hsl h="0" s="-12549" l="-25098"/>
                                      </p:by>
                                    </p:animClr>
                                    <p:animClr clrSpc="hsl" dir="cw">
                                      <p:cBhvr>
                                        <p:cTn id="11" dur="250" fill="hold"/>
                                        <p:tgtEl>
                                          <p:spTgt spid="8">
                                            <p:txEl>
                                              <p:pRg st="0" end="0"/>
                                            </p:txEl>
                                          </p:spTgt>
                                        </p:tgtEl>
                                        <p:attrNameLst>
                                          <p:attrName>stroke.color</p:attrName>
                                        </p:attrNameLst>
                                      </p:cBhvr>
                                      <p:by>
                                        <p:hsl h="0" s="-12549" l="-25098"/>
                                      </p:by>
                                    </p:animClr>
                                    <p:set>
                                      <p:cBhvr>
                                        <p:cTn id="12" dur="250" fill="hold"/>
                                        <p:tgtEl>
                                          <p:spTgt spid="8">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childTnLst>
        </p:cTn>
      </p:par>
    </p:tnLst>
    <p:bldLst>
      <p:bldP spid="8" grpId="0" build="p">
        <p:tmplLst>
          <p:tmpl lvl="1">
            <p:tnLst>
              <p:par>
                <p:cTn presetID="24" presetClass="emph" presetSubtype="0" fill="hold" nodeType="withEffect">
                  <p:stCondLst>
                    <p:cond delay="0"/>
                  </p:stCondLst>
                  <p:childTnLst>
                    <p:animClr clrSpc="hsl" dir="cw">
                      <p:cBhvr override="childStyle">
                        <p:cTn dur="250" fill="hold"/>
                        <p:tgtEl>
                          <p:spTgt spid="8"/>
                        </p:tgtEl>
                        <p:attrNameLst>
                          <p:attrName>style.color</p:attrName>
                        </p:attrNameLst>
                      </p:cBhvr>
                      <p:by>
                        <p:hsl h="0" s="-12549" l="-25098"/>
                      </p:by>
                    </p:animClr>
                    <p:animClr clrSpc="hsl" dir="cw">
                      <p:cBhvr>
                        <p:cTn dur="250" fill="hold"/>
                        <p:tgtEl>
                          <p:spTgt spid="8"/>
                        </p:tgtEl>
                        <p:attrNameLst>
                          <p:attrName>fillcolor</p:attrName>
                        </p:attrNameLst>
                      </p:cBhvr>
                      <p:by>
                        <p:hsl h="0" s="-12549" l="-25098"/>
                      </p:by>
                    </p:animClr>
                    <p:animClr clrSpc="hsl" dir="cw">
                      <p:cBhvr>
                        <p:cTn dur="250" fill="hold"/>
                        <p:tgtEl>
                          <p:spTgt spid="8"/>
                        </p:tgtEl>
                        <p:attrNameLst>
                          <p:attrName>stroke.color</p:attrName>
                        </p:attrNameLst>
                      </p:cBhvr>
                      <p:by>
                        <p:hsl h="0" s="-12549" l="-25098"/>
                      </p:by>
                    </p:animClr>
                    <p:set>
                      <p:cBhvr>
                        <p:cTn dur="250" fill="hold"/>
                        <p:tgtEl>
                          <p:spTgt spid="8"/>
                        </p:tgtEl>
                        <p:attrNameLst>
                          <p:attrName>fill.type</p:attrName>
                        </p:attrNameLst>
                      </p:cBhvr>
                      <p:to>
                        <p:strVal val="solid"/>
                      </p:to>
                    </p:se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50"/>
                        <p:tgtEl>
                          <p:spTgt spid="9"/>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4" name="Title 3"/>
          <p:cNvSpPr>
            <a:spLocks noGrp="1"/>
          </p:cNvSpPr>
          <p:nvPr>
            <p:ph type="title" hasCustomPrompt="1"/>
          </p:nvPr>
        </p:nvSpPr>
        <p:spPr>
          <a:xfrm>
            <a:off x="1133588" y="3522944"/>
            <a:ext cx="10828224" cy="1583628"/>
          </a:xfrm>
        </p:spPr>
        <p:txBody>
          <a:bodyPr rtlCol="0">
            <a:normAutofit/>
          </a:bodyPr>
          <a:lstStyle>
            <a:lvl1pPr>
              <a:defRPr sz="5400" baseline="0"/>
            </a:lvl1pPr>
          </a:lstStyle>
          <a:p>
            <a:pPr rtl="0"/>
            <a:r>
              <a:rPr lang="en-GB" noProof="0"/>
              <a:t>Divider slide</a:t>
            </a:r>
          </a:p>
        </p:txBody>
      </p:sp>
    </p:spTree>
    <p:extLst>
      <p:ext uri="{BB962C8B-B14F-4D97-AF65-F5344CB8AC3E}">
        <p14:creationId xmlns:p14="http://schemas.microsoft.com/office/powerpoint/2010/main" val="115712549"/>
      </p:ext>
    </p:extLst>
  </p:cSld>
  <p:clrMapOvr>
    <a:masterClrMapping/>
  </p:clrMapOvr>
</p:sldLayout>
</file>

<file path=ppt/slideMasters/_rels/slideMaster11.xml.rels>&#65279;<?xml version="1.0" encoding="utf-8"?><Relationships xmlns="http://schemas.openxmlformats.org/package/2006/relationships"><Relationship Type="http://schemas.openxmlformats.org/officeDocument/2006/relationships/slideLayout" Target="/ppt/slideLayouts/slideLayout3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 Type="http://schemas.openxmlformats.org/officeDocument/2006/relationships/theme" Target="/ppt/theme/theme12.xml" Id="rId4"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pPr rtl="0"/>
            <a:r>
              <a:rPr lang="en-GB" noProof="0"/>
              <a:t>Click to edit Master title style</a:t>
            </a:r>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ECB9B97-B3D6-465C-B938-0A9E727C90CD}" type="datetime1">
              <a:rPr lang="en-GB" noProof="0" smtClean="0"/>
              <a:t>06/09/2021</a:t>
            </a:fld>
            <a:endParaRPr lang="en-GB"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1BD9D6C-B21A-4AFF-BD71-9CA00C1F4281}" type="slidenum">
              <a:rPr lang="en-GB" noProof="0" smtClean="0"/>
              <a:t>‹#›</a:t>
            </a:fld>
            <a:endParaRPr lang="en-GB" noProof="0"/>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8" r:id="rId2"/>
    <p:sldLayoutId id="2147483659" r:id="rId3"/>
  </p:sldLayoutIdLst>
  <p:hf sldNum="0" hdr="0" ftr="0" dt="0"/>
  <p:txStyles>
    <p:titleStyle>
      <a:lvl1pPr algn="l" defTabSz="914400" rtl="0" eaLnBrk="1" latinLnBrk="0" hangingPunct="1">
        <a:lnSpc>
          <a:spcPct val="90000"/>
        </a:lnSpc>
        <a:spcBef>
          <a:spcPct val="0"/>
        </a:spcBef>
        <a:buNone/>
        <a:defRPr sz="2400" kern="1200">
          <a:solidFill>
            <a:schemeClr val="tx1">
              <a:alpha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23.xml.rels>&#65279;<?xml version="1.0" encoding="utf-8"?><Relationships xmlns="http://schemas.openxmlformats.org/package/2006/relationships"><Relationship Type="http://schemas.openxmlformats.org/officeDocument/2006/relationships/notesSlide" Target="/ppt/notesSlides/notesSlide1023.xml" Id="rId2" /><Relationship Type="http://schemas.openxmlformats.org/officeDocument/2006/relationships/slideLayout" Target="/ppt/slideLayouts/slideLayout21.xml" Id="rId1" /></Relationships>
</file>

<file path=ppt/slides/_rels/slide1120.xml.rels>&#65279;<?xml version="1.0" encoding="utf-8"?><Relationships xmlns="http://schemas.openxmlformats.org/package/2006/relationships"><Relationship Type="http://schemas.openxmlformats.org/officeDocument/2006/relationships/notesSlide" Target="/ppt/notesSlides/notesSlide1120.xml" Id="rId2" /><Relationship Type="http://schemas.openxmlformats.org/officeDocument/2006/relationships/slideLayout" Target="/ppt/slideLayouts/slideLayout21.xml" Id="rId1" /></Relationships>
</file>

<file path=ppt/slides/_rels/slide12.xml.rels>&#65279;<?xml version="1.0" encoding="utf-8"?><Relationships xmlns="http://schemas.openxmlformats.org/package/2006/relationships"><Relationship Type="http://schemas.openxmlformats.org/officeDocument/2006/relationships/slide" Target="/ppt/slides/slide91.xml" Id="rId8" /><Relationship Type="http://schemas.openxmlformats.org/officeDocument/2006/relationships/slide" Target="/ppt/slides/slide153.xml" Id="rId13" /><Relationship Type="http://schemas.openxmlformats.org/officeDocument/2006/relationships/slide" Target="/ppt/slides/slide214.xml" Id="rId18" /><Relationship Type="http://schemas.openxmlformats.org/officeDocument/2006/relationships/slide" Target="/ppt/slides/slide305.xml" Id="rId26" /><Relationship Type="http://schemas.openxmlformats.org/officeDocument/2006/relationships/slide" Target="/ppt/slides/slide36.xml" Id="rId3" /><Relationship Type="http://schemas.openxmlformats.org/officeDocument/2006/relationships/slide" Target="/ppt/slides/slide247.xml" Id="rId21" /><Relationship Type="http://schemas.openxmlformats.org/officeDocument/2006/relationships/slide" Target="/ppt/slides/slide78.xml" Id="rId7" /><Relationship Type="http://schemas.openxmlformats.org/officeDocument/2006/relationships/slide" Target="/ppt/slides/slide139.xml" Id="rId12" /><Relationship Type="http://schemas.openxmlformats.org/officeDocument/2006/relationships/slide" Target="/ppt/slides/slide1910.xml" Id="rId17" /><Relationship Type="http://schemas.openxmlformats.org/officeDocument/2006/relationships/slide" Target="/ppt/slides/slide2911.xml" Id="rId25" /><Relationship Type="http://schemas.openxmlformats.org/officeDocument/2006/relationships/notesSlide" Target="/ppt/notesSlides/notesSlide111.xml" Id="rId2" /><Relationship Type="http://schemas.openxmlformats.org/officeDocument/2006/relationships/slide" Target="/ppt/slides/slide1812.xml" Id="rId16" /><Relationship Type="http://schemas.openxmlformats.org/officeDocument/2006/relationships/slide" Target="/ppt/slides/slide2313.xml" Id="rId20" /><Relationship Type="http://schemas.openxmlformats.org/officeDocument/2006/relationships/slideLayout" Target="/ppt/slideLayouts/slideLayout12.xml" Id="rId1" /><Relationship Type="http://schemas.openxmlformats.org/officeDocument/2006/relationships/slide" Target="/ppt/slides/slide614.xml" Id="rId6" /><Relationship Type="http://schemas.openxmlformats.org/officeDocument/2006/relationships/slide" Target="/ppt/slides/slide1215.xml" Id="rId11" /><Relationship Type="http://schemas.openxmlformats.org/officeDocument/2006/relationships/slide" Target="/ppt/slides/slide2816.xml" Id="rId24" /><Relationship Type="http://schemas.openxmlformats.org/officeDocument/2006/relationships/slide" Target="/ppt/slides/slide517.xml" Id="rId5" /><Relationship Type="http://schemas.openxmlformats.org/officeDocument/2006/relationships/slide" Target="/ppt/slides/slide1718.xml" Id="rId15" /><Relationship Type="http://schemas.openxmlformats.org/officeDocument/2006/relationships/slide" Target="/ppt/slides/slide2719.xml" Id="rId23" /><Relationship Type="http://schemas.openxmlformats.org/officeDocument/2006/relationships/slide" Target="/ppt/slides/slide1120.xml" Id="rId10" /><Relationship Type="http://schemas.openxmlformats.org/officeDocument/2006/relationships/slide" Target="/ppt/slides/slide2221.xml" Id="rId19" /><Relationship Type="http://schemas.openxmlformats.org/officeDocument/2006/relationships/slide" Target="/ppt/slides/slide422.xml" Id="rId4" /><Relationship Type="http://schemas.openxmlformats.org/officeDocument/2006/relationships/slide" Target="/ppt/slides/slide1023.xml" Id="rId9" /><Relationship Type="http://schemas.openxmlformats.org/officeDocument/2006/relationships/slide" Target="/ppt/slides/slide1624.xml" Id="rId14" /><Relationship Type="http://schemas.openxmlformats.org/officeDocument/2006/relationships/slide" Target="/ppt/slides/slide2525.xml" Id="rId22" /><Relationship Type="http://schemas.openxmlformats.org/officeDocument/2006/relationships/slide" Target="/ppt/slides/slide3126.xml" Id="rId27" /></Relationships>
</file>

<file path=ppt/slides/_rels/slide1215.xml.rels>&#65279;<?xml version="1.0" encoding="utf-8"?><Relationships xmlns="http://schemas.openxmlformats.org/package/2006/relationships"><Relationship Type="http://schemas.openxmlformats.org/officeDocument/2006/relationships/notesSlide" Target="/ppt/notesSlides/notesSlide1215.xml" Id="rId2" /><Relationship Type="http://schemas.openxmlformats.org/officeDocument/2006/relationships/slideLayout" Target="/ppt/slideLayouts/slideLayout21.xml" Id="rId1" /></Relationships>
</file>

<file path=ppt/slides/_rels/slide139.xml.rels>&#65279;<?xml version="1.0" encoding="utf-8"?><Relationships xmlns="http://schemas.openxmlformats.org/package/2006/relationships"><Relationship Type="http://schemas.openxmlformats.org/officeDocument/2006/relationships/notesSlide" Target="/ppt/notesSlides/notesSlide138.xml" Id="rId2" /><Relationship Type="http://schemas.openxmlformats.org/officeDocument/2006/relationships/slideLayout" Target="/ppt/slideLayouts/slideLayout21.xml" Id="rId1" /></Relationships>
</file>

<file path=ppt/slides/_rels/slide1427.xml.rels>&#65279;<?xml version="1.0" encoding="utf-8"?><Relationships xmlns="http://schemas.openxmlformats.org/package/2006/relationships"><Relationship Type="http://schemas.openxmlformats.org/officeDocument/2006/relationships/notesSlide" Target="/ppt/notesSlides/notesSlide1427.xml" Id="rId2" /><Relationship Type="http://schemas.openxmlformats.org/officeDocument/2006/relationships/slideLayout" Target="/ppt/slideLayouts/slideLayout33.xml" Id="rId1" /></Relationships>
</file>

<file path=ppt/slides/_rels/slide153.xml.rels>&#65279;<?xml version="1.0" encoding="utf-8"?><Relationships xmlns="http://schemas.openxmlformats.org/package/2006/relationships"><Relationship Type="http://schemas.openxmlformats.org/officeDocument/2006/relationships/notesSlide" Target="/ppt/notesSlides/notesSlide152.xml" Id="rId2" /><Relationship Type="http://schemas.openxmlformats.org/officeDocument/2006/relationships/slideLayout" Target="/ppt/slideLayouts/slideLayout21.xml" Id="rId1" /></Relationships>
</file>

<file path=ppt/slides/_rels/slide1624.xml.rels>&#65279;<?xml version="1.0" encoding="utf-8"?><Relationships xmlns="http://schemas.openxmlformats.org/package/2006/relationships"><Relationship Type="http://schemas.openxmlformats.org/officeDocument/2006/relationships/notesSlide" Target="/ppt/notesSlides/notesSlide1624.xml" Id="rId2" /><Relationship Type="http://schemas.openxmlformats.org/officeDocument/2006/relationships/slideLayout" Target="/ppt/slideLayouts/slideLayout21.xml" Id="rId1" /></Relationships>
</file>

<file path=ppt/slides/_rels/slide1718.xml.rels>&#65279;<?xml version="1.0" encoding="utf-8"?><Relationships xmlns="http://schemas.openxmlformats.org/package/2006/relationships"><Relationship Type="http://schemas.openxmlformats.org/officeDocument/2006/relationships/notesSlide" Target="/ppt/notesSlides/notesSlide1718.xml" Id="rId2" /><Relationship Type="http://schemas.openxmlformats.org/officeDocument/2006/relationships/slideLayout" Target="/ppt/slideLayouts/slideLayout21.xml" Id="rId1" /></Relationships>
</file>

<file path=ppt/slides/_rels/slide1812.xml.rels>&#65279;<?xml version="1.0" encoding="utf-8"?><Relationships xmlns="http://schemas.openxmlformats.org/package/2006/relationships"><Relationship Type="http://schemas.openxmlformats.org/officeDocument/2006/relationships/notesSlide" Target="/ppt/notesSlides/notesSlide1812.xml" Id="rId2" /><Relationship Type="http://schemas.openxmlformats.org/officeDocument/2006/relationships/slideLayout" Target="/ppt/slideLayouts/slideLayout21.xml" Id="rId1" /></Relationships>
</file>

<file path=ppt/slides/_rels/slide1910.xml.rels>&#65279;<?xml version="1.0" encoding="utf-8"?><Relationships xmlns="http://schemas.openxmlformats.org/package/2006/relationships"><Relationship Type="http://schemas.openxmlformats.org/officeDocument/2006/relationships/notesSlide" Target="/ppt/notesSlides/notesSlide199.xml" Id="rId2" /><Relationship Type="http://schemas.openxmlformats.org/officeDocument/2006/relationships/slideLayout" Target="/ppt/slideLayouts/slideLayout21.xml" Id="rId1" /></Relationships>
</file>

<file path=ppt/slides/_rels/slide2029.xml.rels>&#65279;<?xml version="1.0" encoding="utf-8"?><Relationships xmlns="http://schemas.openxmlformats.org/package/2006/relationships"><Relationship Type="http://schemas.openxmlformats.org/officeDocument/2006/relationships/notesSlide" Target="/ppt/notesSlides/notesSlide2029.xml" Id="rId2" /><Relationship Type="http://schemas.openxmlformats.org/officeDocument/2006/relationships/slideLayout" Target="/ppt/slideLayouts/slideLayout33.xml" Id="rId1" /></Relationships>
</file>

<file path=ppt/slides/_rels/slide214.xml.rels>&#65279;<?xml version="1.0" encoding="utf-8"?><Relationships xmlns="http://schemas.openxmlformats.org/package/2006/relationships"><Relationship Type="http://schemas.openxmlformats.org/officeDocument/2006/relationships/notesSlide" Target="/ppt/notesSlides/notesSlide213.xml" Id="rId2" /><Relationship Type="http://schemas.openxmlformats.org/officeDocument/2006/relationships/slideLayout" Target="/ppt/slideLayouts/slideLayout21.xml" Id="rId1" /></Relationships>
</file>

<file path=ppt/slides/_rels/slide2221.xml.rels>&#65279;<?xml version="1.0" encoding="utf-8"?><Relationships xmlns="http://schemas.openxmlformats.org/package/2006/relationships"><Relationship Type="http://schemas.openxmlformats.org/officeDocument/2006/relationships/notesSlide" Target="/ppt/notesSlides/notesSlide2221.xml" Id="rId2" /><Relationship Type="http://schemas.openxmlformats.org/officeDocument/2006/relationships/slideLayout" Target="/ppt/slideLayouts/slideLayout21.xml" Id="rId1" /></Relationships>
</file>

<file path=ppt/slides/_rels/slide228.xml.rels>&#65279;<?xml version="1.0" encoding="utf-8"?><Relationships xmlns="http://schemas.openxmlformats.org/package/2006/relationships"><Relationship Type="http://schemas.openxmlformats.org/officeDocument/2006/relationships/notesSlide" Target="/ppt/notesSlides/notesSlide228.xml" Id="rId2" /><Relationship Type="http://schemas.openxmlformats.org/officeDocument/2006/relationships/slideLayout" Target="/ppt/slideLayouts/slideLayout33.xml" Id="rId1" /></Relationships>
</file>

<file path=ppt/slides/_rels/slide2313.xml.rels>&#65279;<?xml version="1.0" encoding="utf-8"?><Relationships xmlns="http://schemas.openxmlformats.org/package/2006/relationships"><Relationship Type="http://schemas.openxmlformats.org/officeDocument/2006/relationships/notesSlide" Target="/ppt/notesSlides/notesSlide2313.xml" Id="rId2" /><Relationship Type="http://schemas.openxmlformats.org/officeDocument/2006/relationships/slideLayout" Target="/ppt/slideLayouts/slideLayout21.xml" Id="rId1" /></Relationships>
</file>

<file path=ppt/slides/_rels/slide247.xml.rels>&#65279;<?xml version="1.0" encoding="utf-8"?><Relationships xmlns="http://schemas.openxmlformats.org/package/2006/relationships"><Relationship Type="http://schemas.openxmlformats.org/officeDocument/2006/relationships/notesSlide" Target="/ppt/notesSlides/notesSlide246.xml" Id="rId2" /><Relationship Type="http://schemas.openxmlformats.org/officeDocument/2006/relationships/slideLayout" Target="/ppt/slideLayouts/slideLayout21.xml" Id="rId1" /></Relationships>
</file>

<file path=ppt/slides/_rels/slide2525.xml.rels>&#65279;<?xml version="1.0" encoding="utf-8"?><Relationships xmlns="http://schemas.openxmlformats.org/package/2006/relationships"><Relationship Type="http://schemas.openxmlformats.org/officeDocument/2006/relationships/notesSlide" Target="/ppt/notesSlides/notesSlide2525.xml" Id="rId2" /><Relationship Type="http://schemas.openxmlformats.org/officeDocument/2006/relationships/slideLayout" Target="/ppt/slideLayouts/slideLayout21.xml" Id="rId1" /></Relationships>
</file>

<file path=ppt/slides/_rels/slide2630.xml.rels>&#65279;<?xml version="1.0" encoding="utf-8"?><Relationships xmlns="http://schemas.openxmlformats.org/package/2006/relationships"><Relationship Type="http://schemas.openxmlformats.org/officeDocument/2006/relationships/notesSlide" Target="/ppt/notesSlides/notesSlide2630.xml" Id="rId2" /><Relationship Type="http://schemas.openxmlformats.org/officeDocument/2006/relationships/slideLayout" Target="/ppt/slideLayouts/slideLayout33.xml" Id="rId1" /></Relationships>
</file>

<file path=ppt/slides/_rels/slide2719.xml.rels>&#65279;<?xml version="1.0" encoding="utf-8"?><Relationships xmlns="http://schemas.openxmlformats.org/package/2006/relationships"><Relationship Type="http://schemas.openxmlformats.org/officeDocument/2006/relationships/notesSlide" Target="/ppt/notesSlides/notesSlide2719.xml" Id="rId2" /><Relationship Type="http://schemas.openxmlformats.org/officeDocument/2006/relationships/slideLayout" Target="/ppt/slideLayouts/slideLayout21.xml" Id="rId1" /></Relationships>
</file>

<file path=ppt/slides/_rels/slide2816.xml.rels>&#65279;<?xml version="1.0" encoding="utf-8"?><Relationships xmlns="http://schemas.openxmlformats.org/package/2006/relationships"><Relationship Type="http://schemas.openxmlformats.org/officeDocument/2006/relationships/notesSlide" Target="/ppt/notesSlides/notesSlide2816.xml" Id="rId2" /><Relationship Type="http://schemas.openxmlformats.org/officeDocument/2006/relationships/slideLayout" Target="/ppt/slideLayouts/slideLayout21.xml" Id="rId1" /></Relationships>
</file>

<file path=ppt/slides/_rels/slide2911.xml.rels>&#65279;<?xml version="1.0" encoding="utf-8"?><Relationships xmlns="http://schemas.openxmlformats.org/package/2006/relationships"><Relationship Type="http://schemas.openxmlformats.org/officeDocument/2006/relationships/notesSlide" Target="/ppt/notesSlides/notesSlide2910.xml" Id="rId2" /><Relationship Type="http://schemas.openxmlformats.org/officeDocument/2006/relationships/slideLayout" Target="/ppt/slideLayouts/slideLayout21.xml" Id="rId1" /></Relationships>
</file>

<file path=ppt/slides/_rels/slide305.xml.rels>&#65279;<?xml version="1.0" encoding="utf-8"?><Relationships xmlns="http://schemas.openxmlformats.org/package/2006/relationships"><Relationship Type="http://schemas.openxmlformats.org/officeDocument/2006/relationships/notesSlide" Target="/ppt/notesSlides/notesSlide304.xml" Id="rId2" /><Relationship Type="http://schemas.openxmlformats.org/officeDocument/2006/relationships/slideLayout" Target="/ppt/slideLayouts/slideLayout21.xml" Id="rId1" /></Relationships>
</file>

<file path=ppt/slides/_rels/slide3126.xml.rels>&#65279;<?xml version="1.0" encoding="utf-8"?><Relationships xmlns="http://schemas.openxmlformats.org/package/2006/relationships"><Relationship Type="http://schemas.openxmlformats.org/officeDocument/2006/relationships/notesSlide" Target="/ppt/notesSlides/notesSlide3126.xml" Id="rId2" /><Relationship Type="http://schemas.openxmlformats.org/officeDocument/2006/relationships/slideLayout" Target="/ppt/slideLayouts/slideLayout21.xml" Id="rId1" /></Relationships>
</file>

<file path=ppt/slides/_rels/slide36.xml.rels>&#65279;<?xml version="1.0" encoding="utf-8"?><Relationships xmlns="http://schemas.openxmlformats.org/package/2006/relationships"><Relationship Type="http://schemas.openxmlformats.org/officeDocument/2006/relationships/notesSlide" Target="/ppt/notesSlides/notesSlide35.xml" Id="rId2" /><Relationship Type="http://schemas.openxmlformats.org/officeDocument/2006/relationships/slideLayout" Target="/ppt/slideLayouts/slideLayout21.xml" Id="rId1" /></Relationships>
</file>

<file path=ppt/slides/_rels/slide422.xml.rels>&#65279;<?xml version="1.0" encoding="utf-8"?><Relationships xmlns="http://schemas.openxmlformats.org/package/2006/relationships"><Relationship Type="http://schemas.openxmlformats.org/officeDocument/2006/relationships/notesSlide" Target="/ppt/notesSlides/notesSlide422.xml" Id="rId2" /><Relationship Type="http://schemas.openxmlformats.org/officeDocument/2006/relationships/slideLayout" Target="/ppt/slideLayouts/slideLayout21.xml" Id="rId1" /></Relationships>
</file>

<file path=ppt/slides/_rels/slide517.xml.rels>&#65279;<?xml version="1.0" encoding="utf-8"?><Relationships xmlns="http://schemas.openxmlformats.org/package/2006/relationships"><Relationship Type="http://schemas.openxmlformats.org/officeDocument/2006/relationships/notesSlide" Target="/ppt/notesSlides/notesSlide517.xml" Id="rId2" /><Relationship Type="http://schemas.openxmlformats.org/officeDocument/2006/relationships/slideLayout" Target="/ppt/slideLayouts/slideLayout21.xml" Id="rId1" /></Relationships>
</file>

<file path=ppt/slides/_rels/slide614.xml.rels>&#65279;<?xml version="1.0" encoding="utf-8"?><Relationships xmlns="http://schemas.openxmlformats.org/package/2006/relationships"><Relationship Type="http://schemas.openxmlformats.org/officeDocument/2006/relationships/notesSlide" Target="/ppt/notesSlides/notesSlide614.xml" Id="rId2" /><Relationship Type="http://schemas.openxmlformats.org/officeDocument/2006/relationships/slideLayout" Target="/ppt/slideLayouts/slideLayout21.xml" Id="rId1" /></Relationships>
</file>

<file path=ppt/slides/_rels/slide78.xml.rels>&#65279;<?xml version="1.0" encoding="utf-8"?><Relationships xmlns="http://schemas.openxmlformats.org/package/2006/relationships"><Relationship Type="http://schemas.openxmlformats.org/officeDocument/2006/relationships/notesSlide" Target="/ppt/notesSlides/notesSlide77.xml" Id="rId2" /><Relationship Type="http://schemas.openxmlformats.org/officeDocument/2006/relationships/slideLayout" Target="/ppt/slideLayouts/slideLayout21.xml" Id="rId1" /></Relationships>
</file>

<file path=ppt/slides/_rels/slide831.xml.rels>&#65279;<?xml version="1.0" encoding="utf-8"?><Relationships xmlns="http://schemas.openxmlformats.org/package/2006/relationships"><Relationship Type="http://schemas.openxmlformats.org/officeDocument/2006/relationships/notesSlide" Target="/ppt/notesSlides/notesSlide831.xml" Id="rId2" /><Relationship Type="http://schemas.openxmlformats.org/officeDocument/2006/relationships/slideLayout" Target="/ppt/slideLayouts/slideLayout33.xml" Id="rId1" /></Relationships>
</file>

<file path=ppt/slides/_rels/slide91.xml.rels>&#65279;<?xml version="1.0" encoding="utf-8"?><Relationships xmlns="http://schemas.openxmlformats.org/package/2006/relationships"><Relationship Type="http://schemas.openxmlformats.org/officeDocument/2006/relationships/notesSlide" Target="/ppt/notesSlides/notesSlide91.xml" Id="rId2" /><Relationship Type="http://schemas.openxmlformats.org/officeDocument/2006/relationships/slideLayout" Target="/ppt/slideLayouts/slideLayout21.xml" Id="rId1" /></Relationships>
</file>

<file path=ppt/slides/slide10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2 question for 20 points</a:t>
            </a:r>
          </a:p>
        </p:txBody>
      </p:sp>
      <p:sp>
        <p:nvSpPr>
          <p:cNvPr id="16" name="Text Placeholder 15"/>
          <p:cNvSpPr>
            <a:spLocks noGrp="1"/>
          </p:cNvSpPr>
          <p:nvPr>
            <p:ph type="body" sz="quarter" idx="14"/>
          </p:nvPr>
        </p:nvSpPr>
        <p:spPr/>
        <p:txBody>
          <a:bodyPr rtlCol="0"/>
          <a:lstStyle/>
          <a:p>
            <a:pPr rtl="0"/>
            <a:r>
              <a:rPr lang="en-GB"/>
              <a:t>20 point answer</a:t>
            </a:r>
          </a:p>
        </p:txBody>
      </p:sp>
      <p:sp>
        <p:nvSpPr>
          <p:cNvPr id="18" name="Text Placeholder 17"/>
          <p:cNvSpPr>
            <a:spLocks noGrp="1"/>
          </p:cNvSpPr>
          <p:nvPr>
            <p:ph type="body" sz="quarter" idx="16"/>
          </p:nvPr>
        </p:nvSpPr>
        <p:spPr/>
        <p:txBody>
          <a:bodyPr rtlCol="0"/>
          <a:lstStyle/>
          <a:p>
            <a:pPr rtl="0"/>
            <a:r>
              <a:rPr lang="en-GB"/>
              <a:t>20</a:t>
            </a:r>
          </a:p>
        </p:txBody>
      </p:sp>
      <p:sp>
        <p:nvSpPr>
          <p:cNvPr id="10" name="Title 9"/>
          <p:cNvSpPr>
            <a:spLocks noGrp="1"/>
          </p:cNvSpPr>
          <p:nvPr>
            <p:ph type="title"/>
          </p:nvPr>
        </p:nvSpPr>
        <p:spPr/>
        <p:txBody>
          <a:bodyPr rtlCol="0"/>
          <a:lstStyle/>
          <a:p>
            <a:pPr rtl="0"/>
            <a:r>
              <a:rPr lang="en-GB"/>
              <a:t>Category 2</a:t>
            </a:r>
          </a:p>
        </p:txBody>
      </p:sp>
    </p:spTree>
    <p:extLst>
      <p:ext uri="{BB962C8B-B14F-4D97-AF65-F5344CB8AC3E}">
        <p14:creationId xmlns:p14="http://schemas.microsoft.com/office/powerpoint/2010/main" val="25865676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2 question for 30 points</a:t>
            </a:r>
          </a:p>
        </p:txBody>
      </p:sp>
      <p:sp>
        <p:nvSpPr>
          <p:cNvPr id="16" name="Text Placeholder 15"/>
          <p:cNvSpPr>
            <a:spLocks noGrp="1"/>
          </p:cNvSpPr>
          <p:nvPr>
            <p:ph type="body" sz="quarter" idx="14"/>
          </p:nvPr>
        </p:nvSpPr>
        <p:spPr/>
        <p:txBody>
          <a:bodyPr rtlCol="0"/>
          <a:lstStyle/>
          <a:p>
            <a:pPr rtl="0"/>
            <a:r>
              <a:rPr lang="en-GB"/>
              <a:t>30 point answer</a:t>
            </a:r>
          </a:p>
        </p:txBody>
      </p:sp>
      <p:sp>
        <p:nvSpPr>
          <p:cNvPr id="18" name="Text Placeholder 17"/>
          <p:cNvSpPr>
            <a:spLocks noGrp="1"/>
          </p:cNvSpPr>
          <p:nvPr>
            <p:ph type="body" sz="quarter" idx="16"/>
          </p:nvPr>
        </p:nvSpPr>
        <p:spPr/>
        <p:txBody>
          <a:bodyPr rtlCol="0"/>
          <a:lstStyle/>
          <a:p>
            <a:pPr rtl="0"/>
            <a:r>
              <a:rPr lang="en-GB"/>
              <a:t>30</a:t>
            </a:r>
          </a:p>
        </p:txBody>
      </p:sp>
      <p:sp>
        <p:nvSpPr>
          <p:cNvPr id="10" name="Title 9"/>
          <p:cNvSpPr>
            <a:spLocks noGrp="1"/>
          </p:cNvSpPr>
          <p:nvPr>
            <p:ph type="title"/>
          </p:nvPr>
        </p:nvSpPr>
        <p:spPr/>
        <p:txBody>
          <a:bodyPr rtlCol="0"/>
          <a:lstStyle/>
          <a:p>
            <a:pPr rtl="0"/>
            <a:r>
              <a:rPr lang="en-GB"/>
              <a:t>Category 2</a:t>
            </a:r>
          </a:p>
        </p:txBody>
      </p:sp>
    </p:spTree>
    <p:extLst>
      <p:ext uri="{BB962C8B-B14F-4D97-AF65-F5344CB8AC3E}">
        <p14:creationId xmlns:p14="http://schemas.microsoft.com/office/powerpoint/2010/main" val="188543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 Placeholder 117"/>
          <p:cNvSpPr>
            <a:spLocks noGrp="1"/>
          </p:cNvSpPr>
          <p:nvPr>
            <p:ph type="body" sz="quarter" idx="13"/>
          </p:nvPr>
        </p:nvSpPr>
        <p:spPr/>
        <p:txBody>
          <a:bodyPr rtlCol="0"/>
          <a:lstStyle/>
          <a:p>
            <a:pPr rtl="0"/>
            <a:r>
              <a:rPr lang="en-GB"/>
              <a:t>Category 1</a:t>
            </a:r>
          </a:p>
        </p:txBody>
      </p:sp>
      <p:sp>
        <p:nvSpPr>
          <p:cNvPr id="128" name="Text Placeholder 127"/>
          <p:cNvSpPr>
            <a:spLocks noGrp="1"/>
          </p:cNvSpPr>
          <p:nvPr>
            <p:ph type="body" sz="quarter" idx="18"/>
          </p:nvPr>
        </p:nvSpPr>
        <p:spPr/>
        <p:txBody>
          <a:bodyPr rtlCol="0"/>
          <a:lstStyle/>
          <a:p>
            <a:pPr rtl="0"/>
            <a:r>
              <a:rPr lang="en-GB">
                <a:hlinkClick r:id="rId3" action="ppaction://hlinksldjump"/>
              </a:rPr>
              <a:t>10</a:t>
            </a:r>
            <a:endParaRPr lang="en-GB"/>
          </a:p>
        </p:txBody>
      </p:sp>
      <p:sp>
        <p:nvSpPr>
          <p:cNvPr id="133" name="Text Placeholder 132"/>
          <p:cNvSpPr>
            <a:spLocks noGrp="1"/>
          </p:cNvSpPr>
          <p:nvPr>
            <p:ph type="body" sz="quarter" idx="23"/>
          </p:nvPr>
        </p:nvSpPr>
        <p:spPr/>
        <p:txBody>
          <a:bodyPr rtlCol="0"/>
          <a:lstStyle/>
          <a:p>
            <a:pPr rtl="0"/>
            <a:r>
              <a:rPr lang="en-GB">
                <a:hlinkClick r:id="rId4" action="ppaction://hlinksldjump"/>
              </a:rPr>
              <a:t>20</a:t>
            </a:r>
            <a:endParaRPr lang="en-GB"/>
          </a:p>
        </p:txBody>
      </p:sp>
      <p:sp>
        <p:nvSpPr>
          <p:cNvPr id="138" name="Text Placeholder 137"/>
          <p:cNvSpPr>
            <a:spLocks noGrp="1"/>
          </p:cNvSpPr>
          <p:nvPr>
            <p:ph type="body" sz="quarter" idx="28"/>
          </p:nvPr>
        </p:nvSpPr>
        <p:spPr/>
        <p:txBody>
          <a:bodyPr rtlCol="0"/>
          <a:lstStyle/>
          <a:p>
            <a:pPr rtl="0"/>
            <a:r>
              <a:rPr lang="en-GB">
                <a:hlinkClick r:id="rId5" action="ppaction://hlinksldjump"/>
              </a:rPr>
              <a:t>30</a:t>
            </a:r>
            <a:endParaRPr lang="en-GB"/>
          </a:p>
        </p:txBody>
      </p:sp>
      <p:sp>
        <p:nvSpPr>
          <p:cNvPr id="143" name="Text Placeholder 142"/>
          <p:cNvSpPr>
            <a:spLocks noGrp="1"/>
          </p:cNvSpPr>
          <p:nvPr>
            <p:ph type="body" sz="quarter" idx="33"/>
          </p:nvPr>
        </p:nvSpPr>
        <p:spPr/>
        <p:txBody>
          <a:bodyPr rtlCol="0"/>
          <a:lstStyle/>
          <a:p>
            <a:pPr rtl="0"/>
            <a:r>
              <a:rPr lang="en-GB">
                <a:hlinkClick r:id="rId6" action="ppaction://hlinksldjump"/>
              </a:rPr>
              <a:t>40</a:t>
            </a:r>
            <a:endParaRPr lang="en-GB"/>
          </a:p>
        </p:txBody>
      </p:sp>
      <p:sp>
        <p:nvSpPr>
          <p:cNvPr id="148" name="Text Placeholder 147"/>
          <p:cNvSpPr>
            <a:spLocks noGrp="1"/>
          </p:cNvSpPr>
          <p:nvPr>
            <p:ph type="body" sz="quarter" idx="38"/>
          </p:nvPr>
        </p:nvSpPr>
        <p:spPr/>
        <p:txBody>
          <a:bodyPr rtlCol="0"/>
          <a:lstStyle/>
          <a:p>
            <a:pPr rtl="0"/>
            <a:r>
              <a:rPr lang="en-GB">
                <a:hlinkClick r:id="rId7" action="ppaction://hlinksldjump"/>
              </a:rPr>
              <a:t>50</a:t>
            </a:r>
            <a:endParaRPr lang="en-GB"/>
          </a:p>
        </p:txBody>
      </p:sp>
      <p:sp>
        <p:nvSpPr>
          <p:cNvPr id="119" name="Text Placeholder 118"/>
          <p:cNvSpPr>
            <a:spLocks noGrp="1"/>
          </p:cNvSpPr>
          <p:nvPr>
            <p:ph type="body" sz="quarter" idx="14"/>
          </p:nvPr>
        </p:nvSpPr>
        <p:spPr/>
        <p:txBody>
          <a:bodyPr rtlCol="0"/>
          <a:lstStyle/>
          <a:p>
            <a:pPr rtl="0"/>
            <a:r>
              <a:rPr lang="en-GB"/>
              <a:t>Category 2</a:t>
            </a:r>
          </a:p>
        </p:txBody>
      </p:sp>
      <p:sp>
        <p:nvSpPr>
          <p:cNvPr id="129" name="Text Placeholder 128"/>
          <p:cNvSpPr>
            <a:spLocks noGrp="1"/>
          </p:cNvSpPr>
          <p:nvPr>
            <p:ph type="body" sz="quarter" idx="19"/>
          </p:nvPr>
        </p:nvSpPr>
        <p:spPr/>
        <p:txBody>
          <a:bodyPr rtlCol="0"/>
          <a:lstStyle/>
          <a:p>
            <a:pPr rtl="0"/>
            <a:r>
              <a:rPr lang="en-GB">
                <a:hlinkClick r:id="rId8" action="ppaction://hlinksldjump"/>
              </a:rPr>
              <a:t>10</a:t>
            </a:r>
            <a:endParaRPr lang="en-GB"/>
          </a:p>
        </p:txBody>
      </p:sp>
      <p:sp>
        <p:nvSpPr>
          <p:cNvPr id="134" name="Text Placeholder 133"/>
          <p:cNvSpPr>
            <a:spLocks noGrp="1"/>
          </p:cNvSpPr>
          <p:nvPr>
            <p:ph type="body" sz="quarter" idx="24"/>
          </p:nvPr>
        </p:nvSpPr>
        <p:spPr/>
        <p:txBody>
          <a:bodyPr rtlCol="0"/>
          <a:lstStyle/>
          <a:p>
            <a:pPr rtl="0"/>
            <a:r>
              <a:rPr lang="en-GB">
                <a:hlinkClick r:id="rId9" action="ppaction://hlinksldjump"/>
              </a:rPr>
              <a:t>20</a:t>
            </a:r>
            <a:endParaRPr lang="en-GB"/>
          </a:p>
        </p:txBody>
      </p:sp>
      <p:sp>
        <p:nvSpPr>
          <p:cNvPr id="139" name="Text Placeholder 138"/>
          <p:cNvSpPr>
            <a:spLocks noGrp="1"/>
          </p:cNvSpPr>
          <p:nvPr>
            <p:ph type="body" sz="quarter" idx="29"/>
          </p:nvPr>
        </p:nvSpPr>
        <p:spPr/>
        <p:txBody>
          <a:bodyPr rtlCol="0"/>
          <a:lstStyle/>
          <a:p>
            <a:pPr rtl="0"/>
            <a:r>
              <a:rPr lang="en-GB">
                <a:hlinkClick r:id="rId10" action="ppaction://hlinksldjump"/>
              </a:rPr>
              <a:t>30</a:t>
            </a:r>
            <a:endParaRPr lang="en-GB"/>
          </a:p>
        </p:txBody>
      </p:sp>
      <p:sp>
        <p:nvSpPr>
          <p:cNvPr id="144" name="Text Placeholder 143"/>
          <p:cNvSpPr>
            <a:spLocks noGrp="1"/>
          </p:cNvSpPr>
          <p:nvPr>
            <p:ph type="body" sz="quarter" idx="34"/>
          </p:nvPr>
        </p:nvSpPr>
        <p:spPr/>
        <p:txBody>
          <a:bodyPr rtlCol="0"/>
          <a:lstStyle/>
          <a:p>
            <a:pPr rtl="0"/>
            <a:r>
              <a:rPr lang="en-GB">
                <a:hlinkClick r:id="rId11" action="ppaction://hlinksldjump"/>
              </a:rPr>
              <a:t>40</a:t>
            </a:r>
            <a:endParaRPr lang="en-GB"/>
          </a:p>
        </p:txBody>
      </p:sp>
      <p:sp>
        <p:nvSpPr>
          <p:cNvPr id="149" name="Text Placeholder 148"/>
          <p:cNvSpPr>
            <a:spLocks noGrp="1"/>
          </p:cNvSpPr>
          <p:nvPr>
            <p:ph type="body" sz="quarter" idx="39"/>
          </p:nvPr>
        </p:nvSpPr>
        <p:spPr/>
        <p:txBody>
          <a:bodyPr rtlCol="0"/>
          <a:lstStyle/>
          <a:p>
            <a:pPr rtl="0"/>
            <a:r>
              <a:rPr lang="en-GB">
                <a:hlinkClick r:id="rId12" action="ppaction://hlinksldjump"/>
              </a:rPr>
              <a:t>50</a:t>
            </a:r>
            <a:endParaRPr lang="en-GB"/>
          </a:p>
        </p:txBody>
      </p:sp>
      <p:sp>
        <p:nvSpPr>
          <p:cNvPr id="120" name="Text Placeholder 119"/>
          <p:cNvSpPr>
            <a:spLocks noGrp="1"/>
          </p:cNvSpPr>
          <p:nvPr>
            <p:ph type="body" sz="quarter" idx="15"/>
          </p:nvPr>
        </p:nvSpPr>
        <p:spPr/>
        <p:txBody>
          <a:bodyPr rtlCol="0"/>
          <a:lstStyle/>
          <a:p>
            <a:pPr rtl="0"/>
            <a:r>
              <a:rPr lang="en-GB"/>
              <a:t>Category 3</a:t>
            </a:r>
          </a:p>
        </p:txBody>
      </p:sp>
      <p:sp>
        <p:nvSpPr>
          <p:cNvPr id="130" name="Text Placeholder 129"/>
          <p:cNvSpPr>
            <a:spLocks noGrp="1"/>
          </p:cNvSpPr>
          <p:nvPr>
            <p:ph type="body" sz="quarter" idx="20"/>
          </p:nvPr>
        </p:nvSpPr>
        <p:spPr/>
        <p:txBody>
          <a:bodyPr rtlCol="0"/>
          <a:lstStyle/>
          <a:p>
            <a:pPr rtl="0"/>
            <a:r>
              <a:rPr lang="en-GB">
                <a:hlinkClick r:id="rId13" action="ppaction://hlinksldjump"/>
              </a:rPr>
              <a:t>10</a:t>
            </a:r>
            <a:endParaRPr lang="en-GB"/>
          </a:p>
        </p:txBody>
      </p:sp>
      <p:sp>
        <p:nvSpPr>
          <p:cNvPr id="135" name="Text Placeholder 134"/>
          <p:cNvSpPr>
            <a:spLocks noGrp="1"/>
          </p:cNvSpPr>
          <p:nvPr>
            <p:ph type="body" sz="quarter" idx="25"/>
          </p:nvPr>
        </p:nvSpPr>
        <p:spPr/>
        <p:txBody>
          <a:bodyPr rtlCol="0"/>
          <a:lstStyle/>
          <a:p>
            <a:pPr rtl="0"/>
            <a:r>
              <a:rPr lang="en-GB">
                <a:hlinkClick r:id="rId14" action="ppaction://hlinksldjump"/>
              </a:rPr>
              <a:t>20</a:t>
            </a:r>
            <a:endParaRPr lang="en-GB"/>
          </a:p>
        </p:txBody>
      </p:sp>
      <p:sp>
        <p:nvSpPr>
          <p:cNvPr id="140" name="Text Placeholder 139"/>
          <p:cNvSpPr>
            <a:spLocks noGrp="1"/>
          </p:cNvSpPr>
          <p:nvPr>
            <p:ph type="body" sz="quarter" idx="30"/>
          </p:nvPr>
        </p:nvSpPr>
        <p:spPr/>
        <p:txBody>
          <a:bodyPr rtlCol="0"/>
          <a:lstStyle/>
          <a:p>
            <a:pPr rtl="0"/>
            <a:r>
              <a:rPr lang="en-GB">
                <a:hlinkClick r:id="rId15" action="ppaction://hlinksldjump"/>
              </a:rPr>
              <a:t>30</a:t>
            </a:r>
            <a:endParaRPr lang="en-GB"/>
          </a:p>
        </p:txBody>
      </p:sp>
      <p:sp>
        <p:nvSpPr>
          <p:cNvPr id="145" name="Text Placeholder 144"/>
          <p:cNvSpPr>
            <a:spLocks noGrp="1"/>
          </p:cNvSpPr>
          <p:nvPr>
            <p:ph type="body" sz="quarter" idx="35"/>
          </p:nvPr>
        </p:nvSpPr>
        <p:spPr/>
        <p:txBody>
          <a:bodyPr rtlCol="0"/>
          <a:lstStyle/>
          <a:p>
            <a:pPr rtl="0"/>
            <a:r>
              <a:rPr lang="en-GB">
                <a:hlinkClick r:id="rId16" action="ppaction://hlinksldjump"/>
              </a:rPr>
              <a:t>40</a:t>
            </a:r>
            <a:endParaRPr lang="en-GB"/>
          </a:p>
        </p:txBody>
      </p:sp>
      <p:sp>
        <p:nvSpPr>
          <p:cNvPr id="150" name="Text Placeholder 149"/>
          <p:cNvSpPr>
            <a:spLocks noGrp="1"/>
          </p:cNvSpPr>
          <p:nvPr>
            <p:ph type="body" sz="quarter" idx="40"/>
          </p:nvPr>
        </p:nvSpPr>
        <p:spPr/>
        <p:txBody>
          <a:bodyPr rtlCol="0"/>
          <a:lstStyle/>
          <a:p>
            <a:pPr rtl="0"/>
            <a:r>
              <a:rPr lang="en-GB">
                <a:hlinkClick r:id="rId17" action="ppaction://hlinksldjump"/>
              </a:rPr>
              <a:t>50</a:t>
            </a:r>
            <a:endParaRPr lang="en-GB"/>
          </a:p>
        </p:txBody>
      </p:sp>
      <p:sp>
        <p:nvSpPr>
          <p:cNvPr id="126" name="Text Placeholder 125"/>
          <p:cNvSpPr>
            <a:spLocks noGrp="1"/>
          </p:cNvSpPr>
          <p:nvPr>
            <p:ph type="body" sz="quarter" idx="16"/>
          </p:nvPr>
        </p:nvSpPr>
        <p:spPr/>
        <p:txBody>
          <a:bodyPr rtlCol="0"/>
          <a:lstStyle/>
          <a:p>
            <a:pPr rtl="0"/>
            <a:r>
              <a:rPr lang="en-GB"/>
              <a:t>Category 4</a:t>
            </a:r>
          </a:p>
        </p:txBody>
      </p:sp>
      <p:sp>
        <p:nvSpPr>
          <p:cNvPr id="131" name="Text Placeholder 130"/>
          <p:cNvSpPr>
            <a:spLocks noGrp="1"/>
          </p:cNvSpPr>
          <p:nvPr>
            <p:ph type="body" sz="quarter" idx="21"/>
          </p:nvPr>
        </p:nvSpPr>
        <p:spPr/>
        <p:txBody>
          <a:bodyPr rtlCol="0"/>
          <a:lstStyle/>
          <a:p>
            <a:pPr rtl="0"/>
            <a:r>
              <a:rPr lang="en-GB">
                <a:hlinkClick r:id="rId18" action="ppaction://hlinksldjump"/>
              </a:rPr>
              <a:t>10</a:t>
            </a:r>
            <a:endParaRPr lang="en-GB"/>
          </a:p>
        </p:txBody>
      </p:sp>
      <p:sp>
        <p:nvSpPr>
          <p:cNvPr id="136" name="Text Placeholder 135"/>
          <p:cNvSpPr>
            <a:spLocks noGrp="1"/>
          </p:cNvSpPr>
          <p:nvPr>
            <p:ph type="body" sz="quarter" idx="26"/>
          </p:nvPr>
        </p:nvSpPr>
        <p:spPr/>
        <p:txBody>
          <a:bodyPr rtlCol="0"/>
          <a:lstStyle/>
          <a:p>
            <a:pPr rtl="0"/>
            <a:r>
              <a:rPr lang="en-GB">
                <a:hlinkClick r:id="rId19" action="ppaction://hlinksldjump"/>
              </a:rPr>
              <a:t>20</a:t>
            </a:r>
            <a:endParaRPr lang="en-GB"/>
          </a:p>
        </p:txBody>
      </p:sp>
      <p:sp>
        <p:nvSpPr>
          <p:cNvPr id="141" name="Text Placeholder 140"/>
          <p:cNvSpPr>
            <a:spLocks noGrp="1"/>
          </p:cNvSpPr>
          <p:nvPr>
            <p:ph type="body" sz="quarter" idx="31"/>
          </p:nvPr>
        </p:nvSpPr>
        <p:spPr/>
        <p:txBody>
          <a:bodyPr rtlCol="0"/>
          <a:lstStyle/>
          <a:p>
            <a:pPr rtl="0"/>
            <a:r>
              <a:rPr lang="en-GB">
                <a:hlinkClick r:id="rId20" action="ppaction://hlinksldjump"/>
              </a:rPr>
              <a:t>30</a:t>
            </a:r>
            <a:endParaRPr lang="en-GB"/>
          </a:p>
        </p:txBody>
      </p:sp>
      <p:sp>
        <p:nvSpPr>
          <p:cNvPr id="146" name="Text Placeholder 145"/>
          <p:cNvSpPr>
            <a:spLocks noGrp="1"/>
          </p:cNvSpPr>
          <p:nvPr>
            <p:ph type="body" sz="quarter" idx="36"/>
          </p:nvPr>
        </p:nvSpPr>
        <p:spPr/>
        <p:txBody>
          <a:bodyPr rtlCol="0"/>
          <a:lstStyle/>
          <a:p>
            <a:pPr rtl="0"/>
            <a:r>
              <a:rPr lang="en-GB">
                <a:hlinkClick r:id="rId21" action="ppaction://hlinksldjump"/>
              </a:rPr>
              <a:t>40</a:t>
            </a:r>
            <a:endParaRPr lang="en-GB"/>
          </a:p>
        </p:txBody>
      </p:sp>
      <p:sp>
        <p:nvSpPr>
          <p:cNvPr id="151" name="Text Placeholder 150"/>
          <p:cNvSpPr>
            <a:spLocks noGrp="1"/>
          </p:cNvSpPr>
          <p:nvPr>
            <p:ph type="body" sz="quarter" idx="41"/>
          </p:nvPr>
        </p:nvSpPr>
        <p:spPr/>
        <p:txBody>
          <a:bodyPr rtlCol="0"/>
          <a:lstStyle/>
          <a:p>
            <a:pPr rtl="0"/>
            <a:r>
              <a:rPr lang="en-GB">
                <a:hlinkClick r:id="rId22" action="ppaction://hlinksldjump"/>
              </a:rPr>
              <a:t>50</a:t>
            </a:r>
            <a:endParaRPr lang="en-GB"/>
          </a:p>
        </p:txBody>
      </p:sp>
      <p:sp>
        <p:nvSpPr>
          <p:cNvPr id="127" name="Text Placeholder 126"/>
          <p:cNvSpPr>
            <a:spLocks noGrp="1"/>
          </p:cNvSpPr>
          <p:nvPr>
            <p:ph type="body" sz="quarter" idx="17"/>
          </p:nvPr>
        </p:nvSpPr>
        <p:spPr/>
        <p:txBody>
          <a:bodyPr rtlCol="0"/>
          <a:lstStyle/>
          <a:p>
            <a:pPr rtl="0"/>
            <a:r>
              <a:rPr lang="en-GB"/>
              <a:t>Category 5</a:t>
            </a:r>
          </a:p>
        </p:txBody>
      </p:sp>
      <p:sp>
        <p:nvSpPr>
          <p:cNvPr id="132" name="Text Placeholder 131"/>
          <p:cNvSpPr>
            <a:spLocks noGrp="1"/>
          </p:cNvSpPr>
          <p:nvPr>
            <p:ph type="body" sz="quarter" idx="22"/>
          </p:nvPr>
        </p:nvSpPr>
        <p:spPr/>
        <p:txBody>
          <a:bodyPr rtlCol="0"/>
          <a:lstStyle/>
          <a:p>
            <a:pPr rtl="0"/>
            <a:r>
              <a:rPr lang="en-GB">
                <a:hlinkClick r:id="rId23" action="ppaction://hlinksldjump"/>
              </a:rPr>
              <a:t>10</a:t>
            </a:r>
            <a:endParaRPr lang="en-GB"/>
          </a:p>
        </p:txBody>
      </p:sp>
      <p:sp>
        <p:nvSpPr>
          <p:cNvPr id="137" name="Text Placeholder 136"/>
          <p:cNvSpPr>
            <a:spLocks noGrp="1"/>
          </p:cNvSpPr>
          <p:nvPr>
            <p:ph type="body" sz="quarter" idx="27"/>
          </p:nvPr>
        </p:nvSpPr>
        <p:spPr/>
        <p:txBody>
          <a:bodyPr rtlCol="0"/>
          <a:lstStyle/>
          <a:p>
            <a:pPr rtl="0"/>
            <a:r>
              <a:rPr lang="en-GB">
                <a:hlinkClick r:id="rId24" action="ppaction://hlinksldjump"/>
              </a:rPr>
              <a:t>20</a:t>
            </a:r>
            <a:endParaRPr lang="en-GB"/>
          </a:p>
        </p:txBody>
      </p:sp>
      <p:sp>
        <p:nvSpPr>
          <p:cNvPr id="142" name="Text Placeholder 141"/>
          <p:cNvSpPr>
            <a:spLocks noGrp="1"/>
          </p:cNvSpPr>
          <p:nvPr>
            <p:ph type="body" sz="quarter" idx="32"/>
          </p:nvPr>
        </p:nvSpPr>
        <p:spPr/>
        <p:txBody>
          <a:bodyPr rtlCol="0"/>
          <a:lstStyle/>
          <a:p>
            <a:pPr rtl="0"/>
            <a:r>
              <a:rPr lang="en-GB">
                <a:hlinkClick r:id="rId25" action="ppaction://hlinksldjump"/>
              </a:rPr>
              <a:t>30</a:t>
            </a:r>
            <a:endParaRPr lang="en-GB"/>
          </a:p>
        </p:txBody>
      </p:sp>
      <p:sp>
        <p:nvSpPr>
          <p:cNvPr id="147" name="Text Placeholder 146"/>
          <p:cNvSpPr>
            <a:spLocks noGrp="1"/>
          </p:cNvSpPr>
          <p:nvPr>
            <p:ph type="body" sz="quarter" idx="37"/>
          </p:nvPr>
        </p:nvSpPr>
        <p:spPr/>
        <p:txBody>
          <a:bodyPr rtlCol="0"/>
          <a:lstStyle/>
          <a:p>
            <a:pPr rtl="0"/>
            <a:r>
              <a:rPr lang="en-GB">
                <a:hlinkClick r:id="rId26" action="ppaction://hlinksldjump"/>
              </a:rPr>
              <a:t>40</a:t>
            </a:r>
            <a:endParaRPr lang="en-GB"/>
          </a:p>
        </p:txBody>
      </p:sp>
      <p:sp>
        <p:nvSpPr>
          <p:cNvPr id="152" name="Text Placeholder 151"/>
          <p:cNvSpPr>
            <a:spLocks noGrp="1"/>
          </p:cNvSpPr>
          <p:nvPr>
            <p:ph type="body" sz="quarter" idx="42"/>
          </p:nvPr>
        </p:nvSpPr>
        <p:spPr/>
        <p:txBody>
          <a:bodyPr rtlCol="0"/>
          <a:lstStyle/>
          <a:p>
            <a:pPr rtl="0"/>
            <a:r>
              <a:rPr lang="en-GB">
                <a:hlinkClick r:id="rId27" action="ppaction://hlinksldjump"/>
              </a:rPr>
              <a:t>50</a:t>
            </a:r>
            <a:endParaRPr lang="en-GB"/>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2 question for 40 points</a:t>
            </a:r>
          </a:p>
        </p:txBody>
      </p:sp>
      <p:sp>
        <p:nvSpPr>
          <p:cNvPr id="16" name="Text Placeholder 15"/>
          <p:cNvSpPr>
            <a:spLocks noGrp="1"/>
          </p:cNvSpPr>
          <p:nvPr>
            <p:ph type="body" sz="quarter" idx="14"/>
          </p:nvPr>
        </p:nvSpPr>
        <p:spPr/>
        <p:txBody>
          <a:bodyPr rtlCol="0"/>
          <a:lstStyle/>
          <a:p>
            <a:pPr rtl="0"/>
            <a:r>
              <a:rPr lang="en-GB"/>
              <a:t>40 point answer</a:t>
            </a:r>
          </a:p>
        </p:txBody>
      </p:sp>
      <p:sp>
        <p:nvSpPr>
          <p:cNvPr id="18" name="Text Placeholder 17"/>
          <p:cNvSpPr>
            <a:spLocks noGrp="1"/>
          </p:cNvSpPr>
          <p:nvPr>
            <p:ph type="body" sz="quarter" idx="16"/>
          </p:nvPr>
        </p:nvSpPr>
        <p:spPr/>
        <p:txBody>
          <a:bodyPr rtlCol="0"/>
          <a:lstStyle/>
          <a:p>
            <a:pPr rtl="0"/>
            <a:r>
              <a:rPr lang="en-GB"/>
              <a:t>40</a:t>
            </a:r>
          </a:p>
        </p:txBody>
      </p:sp>
      <p:sp>
        <p:nvSpPr>
          <p:cNvPr id="10" name="Title 9"/>
          <p:cNvSpPr>
            <a:spLocks noGrp="1"/>
          </p:cNvSpPr>
          <p:nvPr>
            <p:ph type="title"/>
          </p:nvPr>
        </p:nvSpPr>
        <p:spPr/>
        <p:txBody>
          <a:bodyPr rtlCol="0"/>
          <a:lstStyle/>
          <a:p>
            <a:pPr rtl="0"/>
            <a:r>
              <a:rPr lang="en-GB"/>
              <a:t>Category 2</a:t>
            </a:r>
          </a:p>
        </p:txBody>
      </p:sp>
    </p:spTree>
    <p:extLst>
      <p:ext uri="{BB962C8B-B14F-4D97-AF65-F5344CB8AC3E}">
        <p14:creationId xmlns:p14="http://schemas.microsoft.com/office/powerpoint/2010/main" val="1333028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2 question for 50 points</a:t>
            </a:r>
          </a:p>
        </p:txBody>
      </p:sp>
      <p:sp>
        <p:nvSpPr>
          <p:cNvPr id="16" name="Text Placeholder 15"/>
          <p:cNvSpPr>
            <a:spLocks noGrp="1"/>
          </p:cNvSpPr>
          <p:nvPr>
            <p:ph type="body" sz="quarter" idx="14"/>
          </p:nvPr>
        </p:nvSpPr>
        <p:spPr/>
        <p:txBody>
          <a:bodyPr rtlCol="0"/>
          <a:lstStyle/>
          <a:p>
            <a:pPr rtl="0"/>
            <a:r>
              <a:rPr lang="en-GB"/>
              <a:t>50 point answer</a:t>
            </a:r>
          </a:p>
        </p:txBody>
      </p:sp>
      <p:sp>
        <p:nvSpPr>
          <p:cNvPr id="18" name="Text Placeholder 17"/>
          <p:cNvSpPr>
            <a:spLocks noGrp="1"/>
          </p:cNvSpPr>
          <p:nvPr>
            <p:ph type="body" sz="quarter" idx="16"/>
          </p:nvPr>
        </p:nvSpPr>
        <p:spPr/>
        <p:txBody>
          <a:bodyPr rtlCol="0"/>
          <a:lstStyle/>
          <a:p>
            <a:pPr rtl="0"/>
            <a:r>
              <a:rPr lang="en-GB"/>
              <a:t>50</a:t>
            </a:r>
          </a:p>
        </p:txBody>
      </p:sp>
      <p:sp>
        <p:nvSpPr>
          <p:cNvPr id="10" name="Title 9"/>
          <p:cNvSpPr>
            <a:spLocks noGrp="1"/>
          </p:cNvSpPr>
          <p:nvPr>
            <p:ph type="title"/>
          </p:nvPr>
        </p:nvSpPr>
        <p:spPr/>
        <p:txBody>
          <a:bodyPr rtlCol="0"/>
          <a:lstStyle/>
          <a:p>
            <a:pPr rtl="0"/>
            <a:r>
              <a:rPr lang="en-GB"/>
              <a:t>Category 2</a:t>
            </a:r>
          </a:p>
        </p:txBody>
      </p:sp>
    </p:spTree>
    <p:extLst>
      <p:ext uri="{BB962C8B-B14F-4D97-AF65-F5344CB8AC3E}">
        <p14:creationId xmlns:p14="http://schemas.microsoft.com/office/powerpoint/2010/main" val="1766598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Category 3 questions follow</a:t>
            </a:r>
          </a:p>
        </p:txBody>
      </p:sp>
    </p:spTree>
    <p:extLst>
      <p:ext uri="{BB962C8B-B14F-4D97-AF65-F5344CB8AC3E}">
        <p14:creationId xmlns:p14="http://schemas.microsoft.com/office/powerpoint/2010/main" val="22624956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3 question for 10 points</a:t>
            </a:r>
          </a:p>
        </p:txBody>
      </p:sp>
      <p:sp>
        <p:nvSpPr>
          <p:cNvPr id="16" name="Text Placeholder 15"/>
          <p:cNvSpPr>
            <a:spLocks noGrp="1"/>
          </p:cNvSpPr>
          <p:nvPr>
            <p:ph type="body" sz="quarter" idx="14"/>
          </p:nvPr>
        </p:nvSpPr>
        <p:spPr/>
        <p:txBody>
          <a:bodyPr rtlCol="0"/>
          <a:lstStyle/>
          <a:p>
            <a:pPr rtl="0"/>
            <a:r>
              <a:rPr lang="en-GB"/>
              <a:t>10 point answer</a:t>
            </a:r>
          </a:p>
        </p:txBody>
      </p:sp>
      <p:sp>
        <p:nvSpPr>
          <p:cNvPr id="18" name="Text Placeholder 17"/>
          <p:cNvSpPr>
            <a:spLocks noGrp="1"/>
          </p:cNvSpPr>
          <p:nvPr>
            <p:ph type="body" sz="quarter" idx="16"/>
          </p:nvPr>
        </p:nvSpPr>
        <p:spPr/>
        <p:txBody>
          <a:bodyPr rtlCol="0"/>
          <a:lstStyle/>
          <a:p>
            <a:pPr rtl="0"/>
            <a:r>
              <a:rPr lang="en-GB"/>
              <a:t>10</a:t>
            </a:r>
          </a:p>
        </p:txBody>
      </p:sp>
      <p:sp>
        <p:nvSpPr>
          <p:cNvPr id="10" name="Title 9"/>
          <p:cNvSpPr>
            <a:spLocks noGrp="1"/>
          </p:cNvSpPr>
          <p:nvPr>
            <p:ph type="title"/>
          </p:nvPr>
        </p:nvSpPr>
        <p:spPr/>
        <p:txBody>
          <a:bodyPr rtlCol="0"/>
          <a:lstStyle/>
          <a:p>
            <a:pPr rtl="0"/>
            <a:r>
              <a:rPr lang="en-GB"/>
              <a:t>Category 3</a:t>
            </a:r>
          </a:p>
        </p:txBody>
      </p:sp>
    </p:spTree>
    <p:extLst>
      <p:ext uri="{BB962C8B-B14F-4D97-AF65-F5344CB8AC3E}">
        <p14:creationId xmlns:p14="http://schemas.microsoft.com/office/powerpoint/2010/main" val="35222951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3 question for 20 points</a:t>
            </a:r>
          </a:p>
        </p:txBody>
      </p:sp>
      <p:sp>
        <p:nvSpPr>
          <p:cNvPr id="16" name="Text Placeholder 15"/>
          <p:cNvSpPr>
            <a:spLocks noGrp="1"/>
          </p:cNvSpPr>
          <p:nvPr>
            <p:ph type="body" sz="quarter" idx="14"/>
          </p:nvPr>
        </p:nvSpPr>
        <p:spPr/>
        <p:txBody>
          <a:bodyPr rtlCol="0"/>
          <a:lstStyle/>
          <a:p>
            <a:pPr rtl="0"/>
            <a:r>
              <a:rPr lang="en-GB"/>
              <a:t>20 point answer</a:t>
            </a:r>
          </a:p>
        </p:txBody>
      </p:sp>
      <p:sp>
        <p:nvSpPr>
          <p:cNvPr id="18" name="Text Placeholder 17"/>
          <p:cNvSpPr>
            <a:spLocks noGrp="1"/>
          </p:cNvSpPr>
          <p:nvPr>
            <p:ph type="body" sz="quarter" idx="16"/>
          </p:nvPr>
        </p:nvSpPr>
        <p:spPr/>
        <p:txBody>
          <a:bodyPr rtlCol="0"/>
          <a:lstStyle/>
          <a:p>
            <a:pPr rtl="0"/>
            <a:r>
              <a:rPr lang="en-GB"/>
              <a:t>20</a:t>
            </a:r>
          </a:p>
        </p:txBody>
      </p:sp>
      <p:sp>
        <p:nvSpPr>
          <p:cNvPr id="10" name="Title 9"/>
          <p:cNvSpPr>
            <a:spLocks noGrp="1"/>
          </p:cNvSpPr>
          <p:nvPr>
            <p:ph type="title"/>
          </p:nvPr>
        </p:nvSpPr>
        <p:spPr/>
        <p:txBody>
          <a:bodyPr rtlCol="0"/>
          <a:lstStyle/>
          <a:p>
            <a:pPr rtl="0"/>
            <a:r>
              <a:rPr lang="en-GB"/>
              <a:t>Category 3</a:t>
            </a:r>
          </a:p>
        </p:txBody>
      </p:sp>
    </p:spTree>
    <p:extLst>
      <p:ext uri="{BB962C8B-B14F-4D97-AF65-F5344CB8AC3E}">
        <p14:creationId xmlns:p14="http://schemas.microsoft.com/office/powerpoint/2010/main" val="3839671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3 question for 30 points</a:t>
            </a:r>
          </a:p>
        </p:txBody>
      </p:sp>
      <p:sp>
        <p:nvSpPr>
          <p:cNvPr id="16" name="Text Placeholder 15"/>
          <p:cNvSpPr>
            <a:spLocks noGrp="1"/>
          </p:cNvSpPr>
          <p:nvPr>
            <p:ph type="body" sz="quarter" idx="14"/>
          </p:nvPr>
        </p:nvSpPr>
        <p:spPr/>
        <p:txBody>
          <a:bodyPr rtlCol="0"/>
          <a:lstStyle/>
          <a:p>
            <a:pPr rtl="0"/>
            <a:r>
              <a:rPr lang="en-GB"/>
              <a:t>30 point answer</a:t>
            </a:r>
          </a:p>
        </p:txBody>
      </p:sp>
      <p:sp>
        <p:nvSpPr>
          <p:cNvPr id="18" name="Text Placeholder 17"/>
          <p:cNvSpPr>
            <a:spLocks noGrp="1"/>
          </p:cNvSpPr>
          <p:nvPr>
            <p:ph type="body" sz="quarter" idx="16"/>
          </p:nvPr>
        </p:nvSpPr>
        <p:spPr/>
        <p:txBody>
          <a:bodyPr rtlCol="0"/>
          <a:lstStyle/>
          <a:p>
            <a:pPr rtl="0"/>
            <a:r>
              <a:rPr lang="en-GB"/>
              <a:t>30</a:t>
            </a:r>
          </a:p>
        </p:txBody>
      </p:sp>
      <p:sp>
        <p:nvSpPr>
          <p:cNvPr id="10" name="Title 9"/>
          <p:cNvSpPr>
            <a:spLocks noGrp="1"/>
          </p:cNvSpPr>
          <p:nvPr>
            <p:ph type="title"/>
          </p:nvPr>
        </p:nvSpPr>
        <p:spPr/>
        <p:txBody>
          <a:bodyPr rtlCol="0"/>
          <a:lstStyle/>
          <a:p>
            <a:pPr rtl="0"/>
            <a:r>
              <a:rPr lang="en-GB"/>
              <a:t>Category 3</a:t>
            </a:r>
          </a:p>
        </p:txBody>
      </p:sp>
    </p:spTree>
    <p:extLst>
      <p:ext uri="{BB962C8B-B14F-4D97-AF65-F5344CB8AC3E}">
        <p14:creationId xmlns:p14="http://schemas.microsoft.com/office/powerpoint/2010/main" val="903865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3 question for 40 points</a:t>
            </a:r>
          </a:p>
        </p:txBody>
      </p:sp>
      <p:sp>
        <p:nvSpPr>
          <p:cNvPr id="16" name="Text Placeholder 15"/>
          <p:cNvSpPr>
            <a:spLocks noGrp="1"/>
          </p:cNvSpPr>
          <p:nvPr>
            <p:ph type="body" sz="quarter" idx="14"/>
          </p:nvPr>
        </p:nvSpPr>
        <p:spPr/>
        <p:txBody>
          <a:bodyPr rtlCol="0"/>
          <a:lstStyle/>
          <a:p>
            <a:pPr rtl="0"/>
            <a:r>
              <a:rPr lang="en-GB"/>
              <a:t>40 point answer</a:t>
            </a:r>
          </a:p>
        </p:txBody>
      </p:sp>
      <p:sp>
        <p:nvSpPr>
          <p:cNvPr id="18" name="Text Placeholder 17"/>
          <p:cNvSpPr>
            <a:spLocks noGrp="1"/>
          </p:cNvSpPr>
          <p:nvPr>
            <p:ph type="body" sz="quarter" idx="16"/>
          </p:nvPr>
        </p:nvSpPr>
        <p:spPr/>
        <p:txBody>
          <a:bodyPr rtlCol="0"/>
          <a:lstStyle/>
          <a:p>
            <a:pPr rtl="0"/>
            <a:r>
              <a:rPr lang="en-GB"/>
              <a:t>40</a:t>
            </a:r>
          </a:p>
        </p:txBody>
      </p:sp>
      <p:sp>
        <p:nvSpPr>
          <p:cNvPr id="10" name="Title 9"/>
          <p:cNvSpPr>
            <a:spLocks noGrp="1"/>
          </p:cNvSpPr>
          <p:nvPr>
            <p:ph type="title"/>
          </p:nvPr>
        </p:nvSpPr>
        <p:spPr/>
        <p:txBody>
          <a:bodyPr rtlCol="0"/>
          <a:lstStyle/>
          <a:p>
            <a:pPr rtl="0"/>
            <a:r>
              <a:rPr lang="en-GB"/>
              <a:t>Category 3</a:t>
            </a:r>
          </a:p>
        </p:txBody>
      </p:sp>
    </p:spTree>
    <p:extLst>
      <p:ext uri="{BB962C8B-B14F-4D97-AF65-F5344CB8AC3E}">
        <p14:creationId xmlns:p14="http://schemas.microsoft.com/office/powerpoint/2010/main" val="1444085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3 question for 50 points</a:t>
            </a:r>
          </a:p>
        </p:txBody>
      </p:sp>
      <p:sp>
        <p:nvSpPr>
          <p:cNvPr id="16" name="Text Placeholder 15"/>
          <p:cNvSpPr>
            <a:spLocks noGrp="1"/>
          </p:cNvSpPr>
          <p:nvPr>
            <p:ph type="body" sz="quarter" idx="14"/>
          </p:nvPr>
        </p:nvSpPr>
        <p:spPr/>
        <p:txBody>
          <a:bodyPr rtlCol="0"/>
          <a:lstStyle/>
          <a:p>
            <a:pPr rtl="0"/>
            <a:r>
              <a:rPr lang="en-GB"/>
              <a:t>50 point answer</a:t>
            </a:r>
          </a:p>
        </p:txBody>
      </p:sp>
      <p:sp>
        <p:nvSpPr>
          <p:cNvPr id="18" name="Text Placeholder 17"/>
          <p:cNvSpPr>
            <a:spLocks noGrp="1"/>
          </p:cNvSpPr>
          <p:nvPr>
            <p:ph type="body" sz="quarter" idx="16"/>
          </p:nvPr>
        </p:nvSpPr>
        <p:spPr/>
        <p:txBody>
          <a:bodyPr rtlCol="0"/>
          <a:lstStyle/>
          <a:p>
            <a:pPr rtl="0"/>
            <a:r>
              <a:rPr lang="en-GB"/>
              <a:t>50</a:t>
            </a:r>
          </a:p>
        </p:txBody>
      </p:sp>
      <p:sp>
        <p:nvSpPr>
          <p:cNvPr id="10" name="Title 9"/>
          <p:cNvSpPr>
            <a:spLocks noGrp="1"/>
          </p:cNvSpPr>
          <p:nvPr>
            <p:ph type="title"/>
          </p:nvPr>
        </p:nvSpPr>
        <p:spPr/>
        <p:txBody>
          <a:bodyPr rtlCol="0"/>
          <a:lstStyle/>
          <a:p>
            <a:pPr rtl="0"/>
            <a:r>
              <a:rPr lang="en-GB"/>
              <a:t>Category 3</a:t>
            </a:r>
          </a:p>
        </p:txBody>
      </p:sp>
    </p:spTree>
    <p:extLst>
      <p:ext uri="{BB962C8B-B14F-4D97-AF65-F5344CB8AC3E}">
        <p14:creationId xmlns:p14="http://schemas.microsoft.com/office/powerpoint/2010/main" val="3358322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Category 4 questions follow</a:t>
            </a:r>
          </a:p>
        </p:txBody>
      </p:sp>
    </p:spTree>
    <p:extLst>
      <p:ext uri="{BB962C8B-B14F-4D97-AF65-F5344CB8AC3E}">
        <p14:creationId xmlns:p14="http://schemas.microsoft.com/office/powerpoint/2010/main" val="20039403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4 question for 10 points</a:t>
            </a:r>
          </a:p>
        </p:txBody>
      </p:sp>
      <p:sp>
        <p:nvSpPr>
          <p:cNvPr id="16" name="Text Placeholder 15"/>
          <p:cNvSpPr>
            <a:spLocks noGrp="1"/>
          </p:cNvSpPr>
          <p:nvPr>
            <p:ph type="body" sz="quarter" idx="14"/>
          </p:nvPr>
        </p:nvSpPr>
        <p:spPr/>
        <p:txBody>
          <a:bodyPr rtlCol="0"/>
          <a:lstStyle/>
          <a:p>
            <a:pPr rtl="0"/>
            <a:r>
              <a:rPr lang="en-GB"/>
              <a:t>10 point answer</a:t>
            </a:r>
          </a:p>
        </p:txBody>
      </p:sp>
      <p:sp>
        <p:nvSpPr>
          <p:cNvPr id="18" name="Text Placeholder 17"/>
          <p:cNvSpPr>
            <a:spLocks noGrp="1"/>
          </p:cNvSpPr>
          <p:nvPr>
            <p:ph type="body" sz="quarter" idx="16"/>
          </p:nvPr>
        </p:nvSpPr>
        <p:spPr/>
        <p:txBody>
          <a:bodyPr rtlCol="0"/>
          <a:lstStyle/>
          <a:p>
            <a:pPr rtl="0"/>
            <a:r>
              <a:rPr lang="en-GB"/>
              <a:t>10</a:t>
            </a:r>
          </a:p>
        </p:txBody>
      </p:sp>
      <p:sp>
        <p:nvSpPr>
          <p:cNvPr id="10" name="Title 9"/>
          <p:cNvSpPr>
            <a:spLocks noGrp="1"/>
          </p:cNvSpPr>
          <p:nvPr>
            <p:ph type="title"/>
          </p:nvPr>
        </p:nvSpPr>
        <p:spPr/>
        <p:txBody>
          <a:bodyPr rtlCol="0"/>
          <a:lstStyle/>
          <a:p>
            <a:pPr rtl="0"/>
            <a:r>
              <a:rPr lang="en-GB"/>
              <a:t>Category 4</a:t>
            </a:r>
          </a:p>
        </p:txBody>
      </p:sp>
    </p:spTree>
    <p:extLst>
      <p:ext uri="{BB962C8B-B14F-4D97-AF65-F5344CB8AC3E}">
        <p14:creationId xmlns:p14="http://schemas.microsoft.com/office/powerpoint/2010/main" val="1702861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4 question for 20 points</a:t>
            </a:r>
          </a:p>
        </p:txBody>
      </p:sp>
      <p:sp>
        <p:nvSpPr>
          <p:cNvPr id="16" name="Text Placeholder 15"/>
          <p:cNvSpPr>
            <a:spLocks noGrp="1"/>
          </p:cNvSpPr>
          <p:nvPr>
            <p:ph type="body" sz="quarter" idx="14"/>
          </p:nvPr>
        </p:nvSpPr>
        <p:spPr/>
        <p:txBody>
          <a:bodyPr rtlCol="0"/>
          <a:lstStyle/>
          <a:p>
            <a:pPr rtl="0"/>
            <a:r>
              <a:rPr lang="en-GB"/>
              <a:t>20 point answer</a:t>
            </a:r>
          </a:p>
        </p:txBody>
      </p:sp>
      <p:sp>
        <p:nvSpPr>
          <p:cNvPr id="18" name="Text Placeholder 17"/>
          <p:cNvSpPr>
            <a:spLocks noGrp="1"/>
          </p:cNvSpPr>
          <p:nvPr>
            <p:ph type="body" sz="quarter" idx="16"/>
          </p:nvPr>
        </p:nvSpPr>
        <p:spPr/>
        <p:txBody>
          <a:bodyPr rtlCol="0"/>
          <a:lstStyle/>
          <a:p>
            <a:pPr rtl="0"/>
            <a:r>
              <a:rPr lang="en-GB"/>
              <a:t>20</a:t>
            </a:r>
          </a:p>
        </p:txBody>
      </p:sp>
      <p:sp>
        <p:nvSpPr>
          <p:cNvPr id="10" name="Title 9"/>
          <p:cNvSpPr>
            <a:spLocks noGrp="1"/>
          </p:cNvSpPr>
          <p:nvPr>
            <p:ph type="title"/>
          </p:nvPr>
        </p:nvSpPr>
        <p:spPr/>
        <p:txBody>
          <a:bodyPr rtlCol="0"/>
          <a:lstStyle/>
          <a:p>
            <a:pPr rtl="0"/>
            <a:r>
              <a:rPr lang="en-GB"/>
              <a:t>Category 4</a:t>
            </a:r>
          </a:p>
        </p:txBody>
      </p:sp>
    </p:spTree>
    <p:extLst>
      <p:ext uri="{BB962C8B-B14F-4D97-AF65-F5344CB8AC3E}">
        <p14:creationId xmlns:p14="http://schemas.microsoft.com/office/powerpoint/2010/main" val="3269309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Category 1 questions follow</a:t>
            </a:r>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4 question for 30 points</a:t>
            </a:r>
          </a:p>
        </p:txBody>
      </p:sp>
      <p:sp>
        <p:nvSpPr>
          <p:cNvPr id="16" name="Text Placeholder 15"/>
          <p:cNvSpPr>
            <a:spLocks noGrp="1"/>
          </p:cNvSpPr>
          <p:nvPr>
            <p:ph type="body" sz="quarter" idx="14"/>
          </p:nvPr>
        </p:nvSpPr>
        <p:spPr/>
        <p:txBody>
          <a:bodyPr rtlCol="0"/>
          <a:lstStyle/>
          <a:p>
            <a:pPr rtl="0"/>
            <a:r>
              <a:rPr lang="en-GB"/>
              <a:t>30 point answer</a:t>
            </a:r>
          </a:p>
        </p:txBody>
      </p:sp>
      <p:sp>
        <p:nvSpPr>
          <p:cNvPr id="18" name="Text Placeholder 17"/>
          <p:cNvSpPr>
            <a:spLocks noGrp="1"/>
          </p:cNvSpPr>
          <p:nvPr>
            <p:ph type="body" sz="quarter" idx="16"/>
          </p:nvPr>
        </p:nvSpPr>
        <p:spPr/>
        <p:txBody>
          <a:bodyPr rtlCol="0"/>
          <a:lstStyle/>
          <a:p>
            <a:pPr rtl="0"/>
            <a:r>
              <a:rPr lang="en-GB"/>
              <a:t>30</a:t>
            </a:r>
          </a:p>
        </p:txBody>
      </p:sp>
      <p:sp>
        <p:nvSpPr>
          <p:cNvPr id="10" name="Title 9"/>
          <p:cNvSpPr>
            <a:spLocks noGrp="1"/>
          </p:cNvSpPr>
          <p:nvPr>
            <p:ph type="title"/>
          </p:nvPr>
        </p:nvSpPr>
        <p:spPr/>
        <p:txBody>
          <a:bodyPr rtlCol="0"/>
          <a:lstStyle/>
          <a:p>
            <a:pPr rtl="0"/>
            <a:r>
              <a:rPr lang="en-GB"/>
              <a:t>Category 4</a:t>
            </a:r>
          </a:p>
        </p:txBody>
      </p:sp>
    </p:spTree>
    <p:extLst>
      <p:ext uri="{BB962C8B-B14F-4D97-AF65-F5344CB8AC3E}">
        <p14:creationId xmlns:p14="http://schemas.microsoft.com/office/powerpoint/2010/main" val="2838602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4 question for 40 points</a:t>
            </a:r>
          </a:p>
        </p:txBody>
      </p:sp>
      <p:sp>
        <p:nvSpPr>
          <p:cNvPr id="16" name="Text Placeholder 15"/>
          <p:cNvSpPr>
            <a:spLocks noGrp="1"/>
          </p:cNvSpPr>
          <p:nvPr>
            <p:ph type="body" sz="quarter" idx="14"/>
          </p:nvPr>
        </p:nvSpPr>
        <p:spPr/>
        <p:txBody>
          <a:bodyPr rtlCol="0"/>
          <a:lstStyle/>
          <a:p>
            <a:pPr rtl="0"/>
            <a:r>
              <a:rPr lang="en-GB"/>
              <a:t>40 point answer</a:t>
            </a:r>
          </a:p>
        </p:txBody>
      </p:sp>
      <p:sp>
        <p:nvSpPr>
          <p:cNvPr id="18" name="Text Placeholder 17"/>
          <p:cNvSpPr>
            <a:spLocks noGrp="1"/>
          </p:cNvSpPr>
          <p:nvPr>
            <p:ph type="body" sz="quarter" idx="16"/>
          </p:nvPr>
        </p:nvSpPr>
        <p:spPr/>
        <p:txBody>
          <a:bodyPr rtlCol="0"/>
          <a:lstStyle/>
          <a:p>
            <a:pPr rtl="0"/>
            <a:r>
              <a:rPr lang="en-GB"/>
              <a:t>40</a:t>
            </a:r>
          </a:p>
        </p:txBody>
      </p:sp>
      <p:sp>
        <p:nvSpPr>
          <p:cNvPr id="10" name="Title 9"/>
          <p:cNvSpPr>
            <a:spLocks noGrp="1"/>
          </p:cNvSpPr>
          <p:nvPr>
            <p:ph type="title"/>
          </p:nvPr>
        </p:nvSpPr>
        <p:spPr/>
        <p:txBody>
          <a:bodyPr rtlCol="0"/>
          <a:lstStyle/>
          <a:p>
            <a:pPr rtl="0"/>
            <a:r>
              <a:rPr lang="en-GB"/>
              <a:t>Category 4</a:t>
            </a:r>
          </a:p>
        </p:txBody>
      </p:sp>
    </p:spTree>
    <p:extLst>
      <p:ext uri="{BB962C8B-B14F-4D97-AF65-F5344CB8AC3E}">
        <p14:creationId xmlns:p14="http://schemas.microsoft.com/office/powerpoint/2010/main" val="492529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4 question for 50 points</a:t>
            </a:r>
          </a:p>
        </p:txBody>
      </p:sp>
      <p:sp>
        <p:nvSpPr>
          <p:cNvPr id="16" name="Text Placeholder 15"/>
          <p:cNvSpPr>
            <a:spLocks noGrp="1"/>
          </p:cNvSpPr>
          <p:nvPr>
            <p:ph type="body" sz="quarter" idx="14"/>
          </p:nvPr>
        </p:nvSpPr>
        <p:spPr/>
        <p:txBody>
          <a:bodyPr rtlCol="0"/>
          <a:lstStyle/>
          <a:p>
            <a:pPr rtl="0"/>
            <a:r>
              <a:rPr lang="en-GB"/>
              <a:t>50 point answer</a:t>
            </a:r>
          </a:p>
        </p:txBody>
      </p:sp>
      <p:sp>
        <p:nvSpPr>
          <p:cNvPr id="18" name="Text Placeholder 17"/>
          <p:cNvSpPr>
            <a:spLocks noGrp="1"/>
          </p:cNvSpPr>
          <p:nvPr>
            <p:ph type="body" sz="quarter" idx="16"/>
          </p:nvPr>
        </p:nvSpPr>
        <p:spPr/>
        <p:txBody>
          <a:bodyPr rtlCol="0"/>
          <a:lstStyle/>
          <a:p>
            <a:pPr rtl="0"/>
            <a:r>
              <a:rPr lang="en-GB"/>
              <a:t>50</a:t>
            </a:r>
          </a:p>
        </p:txBody>
      </p:sp>
      <p:sp>
        <p:nvSpPr>
          <p:cNvPr id="10" name="Title 9"/>
          <p:cNvSpPr>
            <a:spLocks noGrp="1"/>
          </p:cNvSpPr>
          <p:nvPr>
            <p:ph type="title"/>
          </p:nvPr>
        </p:nvSpPr>
        <p:spPr/>
        <p:txBody>
          <a:bodyPr rtlCol="0"/>
          <a:lstStyle/>
          <a:p>
            <a:pPr rtl="0"/>
            <a:r>
              <a:rPr lang="en-GB"/>
              <a:t>Category 4</a:t>
            </a:r>
          </a:p>
        </p:txBody>
      </p:sp>
    </p:spTree>
    <p:extLst>
      <p:ext uri="{BB962C8B-B14F-4D97-AF65-F5344CB8AC3E}">
        <p14:creationId xmlns:p14="http://schemas.microsoft.com/office/powerpoint/2010/main" val="13680951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Category 5 questions follow</a:t>
            </a:r>
          </a:p>
        </p:txBody>
      </p:sp>
    </p:spTree>
    <p:extLst>
      <p:ext uri="{BB962C8B-B14F-4D97-AF65-F5344CB8AC3E}">
        <p14:creationId xmlns:p14="http://schemas.microsoft.com/office/powerpoint/2010/main" val="3937017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5 question for 10 points</a:t>
            </a:r>
          </a:p>
        </p:txBody>
      </p:sp>
      <p:sp>
        <p:nvSpPr>
          <p:cNvPr id="16" name="Text Placeholder 15"/>
          <p:cNvSpPr>
            <a:spLocks noGrp="1"/>
          </p:cNvSpPr>
          <p:nvPr>
            <p:ph type="body" sz="quarter" idx="14"/>
          </p:nvPr>
        </p:nvSpPr>
        <p:spPr/>
        <p:txBody>
          <a:bodyPr rtlCol="0"/>
          <a:lstStyle/>
          <a:p>
            <a:pPr rtl="0"/>
            <a:r>
              <a:rPr lang="en-GB"/>
              <a:t>10 point answer</a:t>
            </a:r>
          </a:p>
        </p:txBody>
      </p:sp>
      <p:sp>
        <p:nvSpPr>
          <p:cNvPr id="18" name="Text Placeholder 17"/>
          <p:cNvSpPr>
            <a:spLocks noGrp="1"/>
          </p:cNvSpPr>
          <p:nvPr>
            <p:ph type="body" sz="quarter" idx="16"/>
          </p:nvPr>
        </p:nvSpPr>
        <p:spPr/>
        <p:txBody>
          <a:bodyPr rtlCol="0"/>
          <a:lstStyle/>
          <a:p>
            <a:pPr rtl="0"/>
            <a:r>
              <a:rPr lang="en-GB"/>
              <a:t>10</a:t>
            </a:r>
          </a:p>
        </p:txBody>
      </p:sp>
      <p:sp>
        <p:nvSpPr>
          <p:cNvPr id="10" name="Title 9"/>
          <p:cNvSpPr>
            <a:spLocks noGrp="1"/>
          </p:cNvSpPr>
          <p:nvPr>
            <p:ph type="title"/>
          </p:nvPr>
        </p:nvSpPr>
        <p:spPr/>
        <p:txBody>
          <a:bodyPr rtlCol="0"/>
          <a:lstStyle/>
          <a:p>
            <a:pPr rtl="0"/>
            <a:r>
              <a:rPr lang="en-GB"/>
              <a:t>Category 5</a:t>
            </a:r>
          </a:p>
        </p:txBody>
      </p:sp>
    </p:spTree>
    <p:extLst>
      <p:ext uri="{BB962C8B-B14F-4D97-AF65-F5344CB8AC3E}">
        <p14:creationId xmlns:p14="http://schemas.microsoft.com/office/powerpoint/2010/main" val="9176404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5 question for 20 points</a:t>
            </a:r>
          </a:p>
        </p:txBody>
      </p:sp>
      <p:sp>
        <p:nvSpPr>
          <p:cNvPr id="16" name="Text Placeholder 15"/>
          <p:cNvSpPr>
            <a:spLocks noGrp="1"/>
          </p:cNvSpPr>
          <p:nvPr>
            <p:ph type="body" sz="quarter" idx="14"/>
          </p:nvPr>
        </p:nvSpPr>
        <p:spPr/>
        <p:txBody>
          <a:bodyPr rtlCol="0"/>
          <a:lstStyle/>
          <a:p>
            <a:pPr rtl="0"/>
            <a:r>
              <a:rPr lang="en-GB"/>
              <a:t>20 point answer</a:t>
            </a:r>
          </a:p>
        </p:txBody>
      </p:sp>
      <p:sp>
        <p:nvSpPr>
          <p:cNvPr id="18" name="Text Placeholder 17"/>
          <p:cNvSpPr>
            <a:spLocks noGrp="1"/>
          </p:cNvSpPr>
          <p:nvPr>
            <p:ph type="body" sz="quarter" idx="16"/>
          </p:nvPr>
        </p:nvSpPr>
        <p:spPr/>
        <p:txBody>
          <a:bodyPr rtlCol="0"/>
          <a:lstStyle/>
          <a:p>
            <a:pPr rtl="0"/>
            <a:r>
              <a:rPr lang="en-GB"/>
              <a:t>20</a:t>
            </a:r>
          </a:p>
        </p:txBody>
      </p:sp>
      <p:sp>
        <p:nvSpPr>
          <p:cNvPr id="10" name="Title 9"/>
          <p:cNvSpPr>
            <a:spLocks noGrp="1"/>
          </p:cNvSpPr>
          <p:nvPr>
            <p:ph type="title"/>
          </p:nvPr>
        </p:nvSpPr>
        <p:spPr/>
        <p:txBody>
          <a:bodyPr rtlCol="0"/>
          <a:lstStyle/>
          <a:p>
            <a:pPr rtl="0"/>
            <a:r>
              <a:rPr lang="en-GB"/>
              <a:t>Category 5</a:t>
            </a:r>
          </a:p>
        </p:txBody>
      </p:sp>
    </p:spTree>
    <p:extLst>
      <p:ext uri="{BB962C8B-B14F-4D97-AF65-F5344CB8AC3E}">
        <p14:creationId xmlns:p14="http://schemas.microsoft.com/office/powerpoint/2010/main" val="6844436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5 question for 30 points</a:t>
            </a:r>
          </a:p>
        </p:txBody>
      </p:sp>
      <p:sp>
        <p:nvSpPr>
          <p:cNvPr id="16" name="Text Placeholder 15"/>
          <p:cNvSpPr>
            <a:spLocks noGrp="1"/>
          </p:cNvSpPr>
          <p:nvPr>
            <p:ph type="body" sz="quarter" idx="14"/>
          </p:nvPr>
        </p:nvSpPr>
        <p:spPr/>
        <p:txBody>
          <a:bodyPr rtlCol="0"/>
          <a:lstStyle/>
          <a:p>
            <a:pPr rtl="0"/>
            <a:r>
              <a:rPr lang="en-GB"/>
              <a:t>30 point answer</a:t>
            </a:r>
          </a:p>
        </p:txBody>
      </p:sp>
      <p:sp>
        <p:nvSpPr>
          <p:cNvPr id="18" name="Text Placeholder 17"/>
          <p:cNvSpPr>
            <a:spLocks noGrp="1"/>
          </p:cNvSpPr>
          <p:nvPr>
            <p:ph type="body" sz="quarter" idx="16"/>
          </p:nvPr>
        </p:nvSpPr>
        <p:spPr/>
        <p:txBody>
          <a:bodyPr rtlCol="0"/>
          <a:lstStyle/>
          <a:p>
            <a:pPr rtl="0"/>
            <a:r>
              <a:rPr lang="en-GB"/>
              <a:t>30</a:t>
            </a:r>
          </a:p>
        </p:txBody>
      </p:sp>
      <p:sp>
        <p:nvSpPr>
          <p:cNvPr id="10" name="Title 9"/>
          <p:cNvSpPr>
            <a:spLocks noGrp="1"/>
          </p:cNvSpPr>
          <p:nvPr>
            <p:ph type="title"/>
          </p:nvPr>
        </p:nvSpPr>
        <p:spPr/>
        <p:txBody>
          <a:bodyPr rtlCol="0"/>
          <a:lstStyle/>
          <a:p>
            <a:pPr rtl="0"/>
            <a:r>
              <a:rPr lang="en-GB"/>
              <a:t>Category 5</a:t>
            </a:r>
          </a:p>
        </p:txBody>
      </p:sp>
    </p:spTree>
    <p:extLst>
      <p:ext uri="{BB962C8B-B14F-4D97-AF65-F5344CB8AC3E}">
        <p14:creationId xmlns:p14="http://schemas.microsoft.com/office/powerpoint/2010/main" val="24745183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5 question for 40 points</a:t>
            </a:r>
          </a:p>
        </p:txBody>
      </p:sp>
      <p:sp>
        <p:nvSpPr>
          <p:cNvPr id="16" name="Text Placeholder 15"/>
          <p:cNvSpPr>
            <a:spLocks noGrp="1"/>
          </p:cNvSpPr>
          <p:nvPr>
            <p:ph type="body" sz="quarter" idx="14"/>
          </p:nvPr>
        </p:nvSpPr>
        <p:spPr/>
        <p:txBody>
          <a:bodyPr rtlCol="0"/>
          <a:lstStyle/>
          <a:p>
            <a:pPr rtl="0"/>
            <a:r>
              <a:rPr lang="en-GB"/>
              <a:t>40 point answer</a:t>
            </a:r>
          </a:p>
        </p:txBody>
      </p:sp>
      <p:sp>
        <p:nvSpPr>
          <p:cNvPr id="18" name="Text Placeholder 17"/>
          <p:cNvSpPr>
            <a:spLocks noGrp="1"/>
          </p:cNvSpPr>
          <p:nvPr>
            <p:ph type="body" sz="quarter" idx="16"/>
          </p:nvPr>
        </p:nvSpPr>
        <p:spPr/>
        <p:txBody>
          <a:bodyPr rtlCol="0"/>
          <a:lstStyle/>
          <a:p>
            <a:pPr rtl="0"/>
            <a:r>
              <a:rPr lang="en-GB"/>
              <a:t>40</a:t>
            </a:r>
          </a:p>
        </p:txBody>
      </p:sp>
      <p:sp>
        <p:nvSpPr>
          <p:cNvPr id="10" name="Title 9"/>
          <p:cNvSpPr>
            <a:spLocks noGrp="1"/>
          </p:cNvSpPr>
          <p:nvPr>
            <p:ph type="title"/>
          </p:nvPr>
        </p:nvSpPr>
        <p:spPr/>
        <p:txBody>
          <a:bodyPr rtlCol="0"/>
          <a:lstStyle/>
          <a:p>
            <a:pPr rtl="0"/>
            <a:r>
              <a:rPr lang="en-GB"/>
              <a:t>Category 5</a:t>
            </a:r>
          </a:p>
        </p:txBody>
      </p:sp>
    </p:spTree>
    <p:extLst>
      <p:ext uri="{BB962C8B-B14F-4D97-AF65-F5344CB8AC3E}">
        <p14:creationId xmlns:p14="http://schemas.microsoft.com/office/powerpoint/2010/main" val="2667060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5 question for 50 points</a:t>
            </a:r>
          </a:p>
        </p:txBody>
      </p:sp>
      <p:sp>
        <p:nvSpPr>
          <p:cNvPr id="16" name="Text Placeholder 15"/>
          <p:cNvSpPr>
            <a:spLocks noGrp="1"/>
          </p:cNvSpPr>
          <p:nvPr>
            <p:ph type="body" sz="quarter" idx="14"/>
          </p:nvPr>
        </p:nvSpPr>
        <p:spPr/>
        <p:txBody>
          <a:bodyPr rtlCol="0"/>
          <a:lstStyle/>
          <a:p>
            <a:pPr rtl="0"/>
            <a:r>
              <a:rPr lang="en-GB"/>
              <a:t>50 point answer</a:t>
            </a:r>
          </a:p>
        </p:txBody>
      </p:sp>
      <p:sp>
        <p:nvSpPr>
          <p:cNvPr id="18" name="Text Placeholder 17"/>
          <p:cNvSpPr>
            <a:spLocks noGrp="1"/>
          </p:cNvSpPr>
          <p:nvPr>
            <p:ph type="body" sz="quarter" idx="16"/>
          </p:nvPr>
        </p:nvSpPr>
        <p:spPr/>
        <p:txBody>
          <a:bodyPr rtlCol="0"/>
          <a:lstStyle/>
          <a:p>
            <a:pPr rtl="0"/>
            <a:r>
              <a:rPr lang="en-GB"/>
              <a:t>50</a:t>
            </a:r>
          </a:p>
        </p:txBody>
      </p:sp>
      <p:sp>
        <p:nvSpPr>
          <p:cNvPr id="10" name="Title 9"/>
          <p:cNvSpPr>
            <a:spLocks noGrp="1"/>
          </p:cNvSpPr>
          <p:nvPr>
            <p:ph type="title"/>
          </p:nvPr>
        </p:nvSpPr>
        <p:spPr/>
        <p:txBody>
          <a:bodyPr rtlCol="0"/>
          <a:lstStyle/>
          <a:p>
            <a:pPr rtl="0"/>
            <a:r>
              <a:rPr lang="en-GB"/>
              <a:t>Category 5</a:t>
            </a:r>
          </a:p>
        </p:txBody>
      </p:sp>
    </p:spTree>
    <p:extLst>
      <p:ext uri="{BB962C8B-B14F-4D97-AF65-F5344CB8AC3E}">
        <p14:creationId xmlns:p14="http://schemas.microsoft.com/office/powerpoint/2010/main" val="588780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1 question for 10 points</a:t>
            </a:r>
          </a:p>
        </p:txBody>
      </p:sp>
      <p:sp>
        <p:nvSpPr>
          <p:cNvPr id="16" name="Text Placeholder 15"/>
          <p:cNvSpPr>
            <a:spLocks noGrp="1"/>
          </p:cNvSpPr>
          <p:nvPr>
            <p:ph type="body" sz="quarter" idx="14"/>
          </p:nvPr>
        </p:nvSpPr>
        <p:spPr/>
        <p:txBody>
          <a:bodyPr rtlCol="0"/>
          <a:lstStyle/>
          <a:p>
            <a:pPr rtl="0"/>
            <a:r>
              <a:rPr lang="en-GB"/>
              <a:t>10 point answer</a:t>
            </a:r>
          </a:p>
        </p:txBody>
      </p:sp>
      <p:sp>
        <p:nvSpPr>
          <p:cNvPr id="18" name="Text Placeholder 17"/>
          <p:cNvSpPr>
            <a:spLocks noGrp="1"/>
          </p:cNvSpPr>
          <p:nvPr>
            <p:ph type="body" sz="quarter" idx="16"/>
          </p:nvPr>
        </p:nvSpPr>
        <p:spPr/>
        <p:txBody>
          <a:bodyPr rtlCol="0"/>
          <a:lstStyle/>
          <a:p>
            <a:pPr rtl="0"/>
            <a:r>
              <a:rPr lang="en-GB"/>
              <a:t>10</a:t>
            </a:r>
          </a:p>
        </p:txBody>
      </p:sp>
      <p:sp>
        <p:nvSpPr>
          <p:cNvPr id="10" name="Title 9"/>
          <p:cNvSpPr>
            <a:spLocks noGrp="1"/>
          </p:cNvSpPr>
          <p:nvPr>
            <p:ph type="title"/>
          </p:nvPr>
        </p:nvSpPr>
        <p:spPr/>
        <p:txBody>
          <a:bodyPr rtlCol="0"/>
          <a:lstStyle/>
          <a:p>
            <a:pPr rtl="0"/>
            <a:r>
              <a:rPr lang="en-GB"/>
              <a:t>Category 1</a:t>
            </a:r>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1 question for 20 points</a:t>
            </a:r>
          </a:p>
        </p:txBody>
      </p:sp>
      <p:sp>
        <p:nvSpPr>
          <p:cNvPr id="16" name="Text Placeholder 15"/>
          <p:cNvSpPr>
            <a:spLocks noGrp="1"/>
          </p:cNvSpPr>
          <p:nvPr>
            <p:ph type="body" sz="quarter" idx="14"/>
          </p:nvPr>
        </p:nvSpPr>
        <p:spPr/>
        <p:txBody>
          <a:bodyPr rtlCol="0"/>
          <a:lstStyle/>
          <a:p>
            <a:pPr rtl="0"/>
            <a:r>
              <a:rPr lang="en-GB"/>
              <a:t>20 point answer</a:t>
            </a:r>
          </a:p>
        </p:txBody>
      </p:sp>
      <p:sp>
        <p:nvSpPr>
          <p:cNvPr id="18" name="Text Placeholder 17"/>
          <p:cNvSpPr>
            <a:spLocks noGrp="1"/>
          </p:cNvSpPr>
          <p:nvPr>
            <p:ph type="body" sz="quarter" idx="16"/>
          </p:nvPr>
        </p:nvSpPr>
        <p:spPr/>
        <p:txBody>
          <a:bodyPr rtlCol="0"/>
          <a:lstStyle/>
          <a:p>
            <a:pPr rtl="0"/>
            <a:r>
              <a:rPr lang="en-GB"/>
              <a:t>20</a:t>
            </a:r>
          </a:p>
        </p:txBody>
      </p:sp>
      <p:sp>
        <p:nvSpPr>
          <p:cNvPr id="10" name="Title 9"/>
          <p:cNvSpPr>
            <a:spLocks noGrp="1"/>
          </p:cNvSpPr>
          <p:nvPr>
            <p:ph type="title"/>
          </p:nvPr>
        </p:nvSpPr>
        <p:spPr/>
        <p:txBody>
          <a:bodyPr rtlCol="0"/>
          <a:lstStyle/>
          <a:p>
            <a:pPr rtl="0"/>
            <a:r>
              <a:rPr lang="en-GB"/>
              <a:t>Category 1</a:t>
            </a:r>
          </a:p>
        </p:txBody>
      </p:sp>
    </p:spTree>
    <p:extLst>
      <p:ext uri="{BB962C8B-B14F-4D97-AF65-F5344CB8AC3E}">
        <p14:creationId xmlns:p14="http://schemas.microsoft.com/office/powerpoint/2010/main" val="3095124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1 question for 30 points</a:t>
            </a:r>
          </a:p>
        </p:txBody>
      </p:sp>
      <p:sp>
        <p:nvSpPr>
          <p:cNvPr id="16" name="Text Placeholder 15"/>
          <p:cNvSpPr>
            <a:spLocks noGrp="1"/>
          </p:cNvSpPr>
          <p:nvPr>
            <p:ph type="body" sz="quarter" idx="14"/>
          </p:nvPr>
        </p:nvSpPr>
        <p:spPr/>
        <p:txBody>
          <a:bodyPr rtlCol="0"/>
          <a:lstStyle/>
          <a:p>
            <a:pPr rtl="0"/>
            <a:r>
              <a:rPr lang="en-GB"/>
              <a:t>30 point answer</a:t>
            </a:r>
          </a:p>
        </p:txBody>
      </p:sp>
      <p:sp>
        <p:nvSpPr>
          <p:cNvPr id="18" name="Text Placeholder 17"/>
          <p:cNvSpPr>
            <a:spLocks noGrp="1"/>
          </p:cNvSpPr>
          <p:nvPr>
            <p:ph type="body" sz="quarter" idx="16"/>
          </p:nvPr>
        </p:nvSpPr>
        <p:spPr/>
        <p:txBody>
          <a:bodyPr rtlCol="0"/>
          <a:lstStyle/>
          <a:p>
            <a:pPr rtl="0"/>
            <a:r>
              <a:rPr lang="en-GB"/>
              <a:t>30</a:t>
            </a:r>
          </a:p>
        </p:txBody>
      </p:sp>
      <p:sp>
        <p:nvSpPr>
          <p:cNvPr id="10" name="Title 9"/>
          <p:cNvSpPr>
            <a:spLocks noGrp="1"/>
          </p:cNvSpPr>
          <p:nvPr>
            <p:ph type="title"/>
          </p:nvPr>
        </p:nvSpPr>
        <p:spPr/>
        <p:txBody>
          <a:bodyPr rtlCol="0"/>
          <a:lstStyle/>
          <a:p>
            <a:pPr rtl="0"/>
            <a:r>
              <a:rPr lang="en-GB"/>
              <a:t>Category 1</a:t>
            </a:r>
          </a:p>
        </p:txBody>
      </p:sp>
    </p:spTree>
    <p:extLst>
      <p:ext uri="{BB962C8B-B14F-4D97-AF65-F5344CB8AC3E}">
        <p14:creationId xmlns:p14="http://schemas.microsoft.com/office/powerpoint/2010/main" val="21809149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1 question for 40 points</a:t>
            </a:r>
          </a:p>
        </p:txBody>
      </p:sp>
      <p:sp>
        <p:nvSpPr>
          <p:cNvPr id="16" name="Text Placeholder 15"/>
          <p:cNvSpPr>
            <a:spLocks noGrp="1"/>
          </p:cNvSpPr>
          <p:nvPr>
            <p:ph type="body" sz="quarter" idx="14"/>
          </p:nvPr>
        </p:nvSpPr>
        <p:spPr/>
        <p:txBody>
          <a:bodyPr rtlCol="0"/>
          <a:lstStyle/>
          <a:p>
            <a:pPr rtl="0"/>
            <a:r>
              <a:rPr lang="en-GB"/>
              <a:t>40 point answer</a:t>
            </a:r>
          </a:p>
        </p:txBody>
      </p:sp>
      <p:sp>
        <p:nvSpPr>
          <p:cNvPr id="18" name="Text Placeholder 17"/>
          <p:cNvSpPr>
            <a:spLocks noGrp="1"/>
          </p:cNvSpPr>
          <p:nvPr>
            <p:ph type="body" sz="quarter" idx="16"/>
          </p:nvPr>
        </p:nvSpPr>
        <p:spPr/>
        <p:txBody>
          <a:bodyPr rtlCol="0"/>
          <a:lstStyle/>
          <a:p>
            <a:pPr rtl="0"/>
            <a:r>
              <a:rPr lang="en-GB"/>
              <a:t>40</a:t>
            </a:r>
          </a:p>
        </p:txBody>
      </p:sp>
      <p:sp>
        <p:nvSpPr>
          <p:cNvPr id="10" name="Title 9"/>
          <p:cNvSpPr>
            <a:spLocks noGrp="1"/>
          </p:cNvSpPr>
          <p:nvPr>
            <p:ph type="title"/>
          </p:nvPr>
        </p:nvSpPr>
        <p:spPr/>
        <p:txBody>
          <a:bodyPr rtlCol="0"/>
          <a:lstStyle/>
          <a:p>
            <a:pPr rtl="0"/>
            <a:r>
              <a:rPr lang="en-GB"/>
              <a:t>Category 1</a:t>
            </a:r>
          </a:p>
        </p:txBody>
      </p:sp>
    </p:spTree>
    <p:extLst>
      <p:ext uri="{BB962C8B-B14F-4D97-AF65-F5344CB8AC3E}">
        <p14:creationId xmlns:p14="http://schemas.microsoft.com/office/powerpoint/2010/main" val="2649731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1 question for 50 points</a:t>
            </a:r>
          </a:p>
        </p:txBody>
      </p:sp>
      <p:sp>
        <p:nvSpPr>
          <p:cNvPr id="16" name="Text Placeholder 15"/>
          <p:cNvSpPr>
            <a:spLocks noGrp="1"/>
          </p:cNvSpPr>
          <p:nvPr>
            <p:ph type="body" sz="quarter" idx="14"/>
          </p:nvPr>
        </p:nvSpPr>
        <p:spPr/>
        <p:txBody>
          <a:bodyPr rtlCol="0"/>
          <a:lstStyle/>
          <a:p>
            <a:pPr rtl="0"/>
            <a:r>
              <a:rPr lang="en-GB"/>
              <a:t>50 point answer</a:t>
            </a:r>
          </a:p>
        </p:txBody>
      </p:sp>
      <p:sp>
        <p:nvSpPr>
          <p:cNvPr id="18" name="Text Placeholder 17"/>
          <p:cNvSpPr>
            <a:spLocks noGrp="1"/>
          </p:cNvSpPr>
          <p:nvPr>
            <p:ph type="body" sz="quarter" idx="16"/>
          </p:nvPr>
        </p:nvSpPr>
        <p:spPr/>
        <p:txBody>
          <a:bodyPr rtlCol="0"/>
          <a:lstStyle/>
          <a:p>
            <a:pPr rtl="0"/>
            <a:r>
              <a:rPr lang="en-GB"/>
              <a:t>50</a:t>
            </a:r>
          </a:p>
        </p:txBody>
      </p:sp>
      <p:sp>
        <p:nvSpPr>
          <p:cNvPr id="10" name="Title 9"/>
          <p:cNvSpPr>
            <a:spLocks noGrp="1"/>
          </p:cNvSpPr>
          <p:nvPr>
            <p:ph type="title"/>
          </p:nvPr>
        </p:nvSpPr>
        <p:spPr/>
        <p:txBody>
          <a:bodyPr rtlCol="0"/>
          <a:lstStyle/>
          <a:p>
            <a:pPr rtl="0"/>
            <a:r>
              <a:rPr lang="en-GB"/>
              <a:t>Category 1</a:t>
            </a:r>
          </a:p>
        </p:txBody>
      </p:sp>
    </p:spTree>
    <p:extLst>
      <p:ext uri="{BB962C8B-B14F-4D97-AF65-F5344CB8AC3E}">
        <p14:creationId xmlns:p14="http://schemas.microsoft.com/office/powerpoint/2010/main" val="3102153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a:t>Category 2 questions follow</a:t>
            </a:r>
          </a:p>
        </p:txBody>
      </p:sp>
    </p:spTree>
    <p:extLst>
      <p:ext uri="{BB962C8B-B14F-4D97-AF65-F5344CB8AC3E}">
        <p14:creationId xmlns:p14="http://schemas.microsoft.com/office/powerpoint/2010/main" val="1565973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rtlCol="0"/>
          <a:lstStyle/>
          <a:p>
            <a:pPr rtl="0"/>
            <a:r>
              <a:rPr lang="en-GB"/>
              <a:t>Category 2 question for 10 points</a:t>
            </a:r>
          </a:p>
        </p:txBody>
      </p:sp>
      <p:sp>
        <p:nvSpPr>
          <p:cNvPr id="16" name="Text Placeholder 15"/>
          <p:cNvSpPr>
            <a:spLocks noGrp="1"/>
          </p:cNvSpPr>
          <p:nvPr>
            <p:ph type="body" sz="quarter" idx="14"/>
          </p:nvPr>
        </p:nvSpPr>
        <p:spPr/>
        <p:txBody>
          <a:bodyPr rtlCol="0"/>
          <a:lstStyle/>
          <a:p>
            <a:pPr rtl="0"/>
            <a:r>
              <a:rPr lang="en-GB"/>
              <a:t>10 point answer</a:t>
            </a:r>
          </a:p>
        </p:txBody>
      </p:sp>
      <p:sp>
        <p:nvSpPr>
          <p:cNvPr id="18" name="Text Placeholder 17"/>
          <p:cNvSpPr>
            <a:spLocks noGrp="1"/>
          </p:cNvSpPr>
          <p:nvPr>
            <p:ph type="body" sz="quarter" idx="16"/>
          </p:nvPr>
        </p:nvSpPr>
        <p:spPr/>
        <p:txBody>
          <a:bodyPr rtlCol="0"/>
          <a:lstStyle/>
          <a:p>
            <a:pPr rtl="0"/>
            <a:r>
              <a:rPr lang="en-GB"/>
              <a:t>10</a:t>
            </a:r>
          </a:p>
        </p:txBody>
      </p:sp>
      <p:sp>
        <p:nvSpPr>
          <p:cNvPr id="10" name="Title 9"/>
          <p:cNvSpPr>
            <a:spLocks noGrp="1"/>
          </p:cNvSpPr>
          <p:nvPr>
            <p:ph type="title"/>
          </p:nvPr>
        </p:nvSpPr>
        <p:spPr/>
        <p:txBody>
          <a:bodyPr rtlCol="0"/>
          <a:lstStyle/>
          <a:p>
            <a:pPr rtl="0"/>
            <a:r>
              <a:rPr lang="en-GB"/>
              <a:t>Category 2</a:t>
            </a:r>
          </a:p>
        </p:txBody>
      </p:sp>
    </p:spTree>
    <p:extLst>
      <p:ext uri="{BB962C8B-B14F-4D97-AF65-F5344CB8AC3E}">
        <p14:creationId xmlns:p14="http://schemas.microsoft.com/office/powerpoint/2010/main" val="38447564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2.xml><?xml version="1.0" encoding="utf-8"?>
<a:theme xmlns:a="http://schemas.openxmlformats.org/drawingml/2006/main" name="Game Board 16x9">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_16x9.potx" id="{9EA11A30-5B56-475A-8F8F-B9C431FE8468}" vid="{E3D712D3-90DA-42E1-8FF5-E72DB3B5833F}"/>
    </a:ext>
  </a:extLst>
</a:theme>
</file>

<file path=ppt/theme/theme21.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2.xml.rels>&#65279;<?xml version="1.0" encoding="utf-8"?><Relationships xmlns="http://schemas.openxmlformats.org/package/2006/relationships"><Relationship Type="http://schemas.openxmlformats.org/officeDocument/2006/relationships/customXmlProps" Target="/customXml/itemProps12.xml" Id="rId1" /></Relationships>
</file>

<file path=customXml/_rels/item2.xml.rels>&#65279;<?xml version="1.0" encoding="utf-8"?><Relationships xmlns="http://schemas.openxmlformats.org/package/2006/relationships"><Relationship Type="http://schemas.openxmlformats.org/officeDocument/2006/relationships/customXmlProps" Target="/customXml/itemProps21.xml" Id="rId1" /></Relationships>
</file>

<file path=customXml/_rels/item33.xml.rels>&#65279;<?xml version="1.0" encoding="utf-8"?><Relationships xmlns="http://schemas.openxmlformats.org/package/2006/relationships"><Relationship Type="http://schemas.openxmlformats.org/officeDocument/2006/relationships/customXmlProps" Target="/customXml/itemProps33.xml" Id="rId1" /></Relationships>
</file>

<file path=customXml/item12.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2.xml><?xml version="1.0" encoding="utf-8"?>
<ds:datastoreItem xmlns:ds="http://schemas.openxmlformats.org/officeDocument/2006/customXml" ds:itemID="{C6F3CCA7-F4B0-4CD0-A273-908584A054B5}">
  <ds:schemaRefs>
    <ds:schemaRef ds:uri="http://schemas.microsoft.com/sharepoint/v3/contenttype/forms"/>
  </ds:schemaRefs>
</ds:datastoreItem>
</file>

<file path=customXml/itemProps21.xml><?xml version="1.0" encoding="utf-8"?>
<ds:datastoreItem xmlns:ds="http://schemas.openxmlformats.org/officeDocument/2006/customXml" ds:itemID="{241FC00E-C489-4259-99E0-267048C28A5A}">
  <ds:schemaRefs>
    <ds:schemaRef ds:uri="http://schemas.microsoft.com/office/2006/metadata/properties"/>
    <ds:schemaRef ds:uri="http://schemas.microsoft.com/office/infopath/2007/PartnerControls"/>
  </ds:schemaRefs>
</ds:datastoreItem>
</file>

<file path=customXml/itemProps33.xml><?xml version="1.0" encoding="utf-8"?>
<ds:datastoreItem xmlns:ds="http://schemas.openxmlformats.org/officeDocument/2006/customXml" ds:itemID="{C0299427-726D-49EB-A458-2AD845CE1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
  <ap:TotalTime>0</ap:TotalTime>
  <ap:Words>501</ap:Words>
  <ap:PresentationFormat>Widescreen</ap:PresentationFormat>
  <ap:Paragraphs>172</ap:Paragraphs>
  <ap:Slides>31</ap:Slides>
  <ap:Notes>31</ap:Notes>
  <ap:HiddenSlides>30</ap:HiddenSlides>
  <ap:MMClips>0</ap:MMClips>
  <ap:ScaleCrop>false</ap:ScaleCrop>
  <ap:HeadingPairs>
    <vt:vector baseType="variant" size="6">
      <vt:variant>
        <vt:lpstr>Fonts Used</vt:lpstr>
      </vt:variant>
      <vt:variant>
        <vt:i4>4</vt:i4>
      </vt:variant>
      <vt:variant>
        <vt:lpstr>Theme</vt:lpstr>
      </vt:variant>
      <vt:variant>
        <vt:i4>1</vt:i4>
      </vt:variant>
      <vt:variant>
        <vt:lpstr>Slide Titles</vt:lpstr>
      </vt:variant>
      <vt:variant>
        <vt:i4>31</vt:i4>
      </vt:variant>
    </vt:vector>
  </ap:HeadingPairs>
  <ap:TitlesOfParts>
    <vt:vector baseType="lpstr" size="36">
      <vt:lpstr>Arial</vt:lpstr>
      <vt:lpstr>Calibri</vt:lpstr>
      <vt:lpstr>Calibri Light</vt:lpstr>
      <vt:lpstr>Corbel</vt:lpstr>
      <vt:lpstr>Game Board 16x9</vt:lpstr>
      <vt:lpstr>PowerPoint Presentation</vt:lpstr>
      <vt:lpstr>Category 1 questions follow</vt:lpstr>
      <vt:lpstr>Category 1</vt:lpstr>
      <vt:lpstr>Category 1</vt:lpstr>
      <vt:lpstr>Category 1</vt:lpstr>
      <vt:lpstr>Category 1</vt:lpstr>
      <vt:lpstr>Category 1</vt:lpstr>
      <vt:lpstr>Category 2 questions follow</vt:lpstr>
      <vt:lpstr>Category 2</vt:lpstr>
      <vt:lpstr>Category 2</vt:lpstr>
      <vt:lpstr>Category 2</vt:lpstr>
      <vt:lpstr>Category 2</vt:lpstr>
      <vt:lpstr>Category 2</vt:lpstr>
      <vt:lpstr>Category 3 questions follow</vt:lpstr>
      <vt:lpstr>Category 3</vt:lpstr>
      <vt:lpstr>Category 3</vt:lpstr>
      <vt:lpstr>Category 3</vt:lpstr>
      <vt:lpstr>Category 3</vt:lpstr>
      <vt:lpstr>Category 3</vt:lpstr>
      <vt:lpstr>Category 4 questions follow</vt:lpstr>
      <vt:lpstr>Category 4</vt:lpstr>
      <vt:lpstr>Category 4</vt:lpstr>
      <vt:lpstr>Category 4</vt:lpstr>
      <vt:lpstr>Category 4</vt:lpstr>
      <vt:lpstr>Category 4</vt:lpstr>
      <vt:lpstr>Category 5 questions follow</vt:lpstr>
      <vt:lpstr>Category 5</vt:lpstr>
      <vt:lpstr>Category 5</vt:lpstr>
      <vt:lpstr>Category 5</vt:lpstr>
      <vt:lpstr>Category 5</vt:lpstr>
      <vt:lpstr>Category 5</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2012-12-17T01:40:20Z</dcterms:created>
  <dcterms:modified xsi:type="dcterms:W3CDTF">2021-09-06T02:53:06Z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