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diagrams/drawing1.xml" ContentType="application/vnd.ms-office.drawingml.diagramDrawing+xml"/>
  <Override PartName="/ppt/charts/colors1.xml" ContentType="application/vnd.ms-office.chartcolor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9" r:id="rId5"/>
    <p:sldId id="274" r:id="rId6"/>
    <p:sldId id="268" r:id="rId7"/>
    <p:sldId id="269" r:id="rId8"/>
    <p:sldId id="270" r:id="rId9"/>
    <p:sldId id="271" r:id="rId10"/>
    <p:sldId id="272" r:id="rId11"/>
    <p:sldId id="273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22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5069312"/>
        <c:axId val="215072056"/>
      </c:barChart>
      <c:catAx>
        <c:axId val="21506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072056"/>
        <c:crosses val="autoZero"/>
        <c:auto val="1"/>
        <c:lblAlgn val="ctr"/>
        <c:lblOffset val="100"/>
        <c:noMultiLvlLbl val="0"/>
      </c:catAx>
      <c:valAx>
        <c:axId val="215072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506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en-US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en-US"/>
        </a:p>
      </dgm:t>
    </dgm:pt>
    <dgm:pt modelId="{06BE8A73-9D5C-4331-9D91-B2F90B0E1D84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en-US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en-US"/>
        </a:p>
      </dgm:t>
    </dgm:pt>
    <dgm:pt modelId="{27F5F634-3F26-431A-81DB-17B153217268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en-US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en-US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178147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1 Title</a:t>
          </a:r>
          <a:endParaRPr lang="en-US" sz="4200" kern="1200" dirty="0"/>
        </a:p>
      </dsp:txBody>
      <dsp:txXfrm>
        <a:off x="259982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2 Title</a:t>
          </a:r>
          <a:endParaRPr lang="en-US" sz="4200" kern="1200" dirty="0"/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222652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3 Title</a:t>
          </a:r>
          <a:endParaRPr lang="en-US" sz="4200" kern="1200" dirty="0"/>
        </a:p>
      </dsp:txBody>
      <dsp:txXfrm>
        <a:off x="6304487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7/31/2013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7/31/2013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7/31/2013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4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7/31/2013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7/31/2013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7/31/2013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7/31/2013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7/31/2013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7/31/2013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7/31/2013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7/31/2013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7/31/2013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7/31/2013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Title Layout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Subtitle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nstantia" pitchFamily="18" charset="0"/>
              </a:rPr>
              <a:t>Title and Content Layout with List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here</a:t>
            </a:r>
            <a:endParaRPr lang="en-US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7" name="Content Placeholder 6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88044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7" name="Content Placeholder 6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SmartArt</a:t>
            </a:r>
          </a:p>
        </p:txBody>
      </p:sp>
      <p:graphicFrame>
        <p:nvGraphicFramePr>
          <p:cNvPr id="4" name="Content Placeholder 3" descr="Continuous Block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5D8E2-8672-4AEE-BD03-D0D4FCF2293A}"/>
</file>

<file path=customXml/itemProps2.xml><?xml version="1.0" encoding="utf-8"?>
<ds:datastoreItem xmlns:ds="http://schemas.openxmlformats.org/officeDocument/2006/customXml" ds:itemID="{E45B9C10-754B-45E6-8392-CF09183EC175}"/>
</file>

<file path=customXml/itemProps3.xml><?xml version="1.0" encoding="utf-8"?>
<ds:datastoreItem xmlns:ds="http://schemas.openxmlformats.org/officeDocument/2006/customXml" ds:itemID="{DC817F42-40AE-4986-A5C6-646B09AF4F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Custom</PresentationFormat>
  <Paragraphs>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Currency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2013-07-31T16:29:05Z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