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020" y="108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7/30/2013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7/30/2013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7/30/2013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Achievement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Been Recognized for Outstanding Achievement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Nancy Anderson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E25356-65FA-49E6-BA98-A946DE2E0F7D}"/>
</file>

<file path=customXml/itemProps2.xml><?xml version="1.0" encoding="utf-8"?>
<ds:datastoreItem xmlns:ds="http://schemas.openxmlformats.org/officeDocument/2006/customXml" ds:itemID="{CD3256E9-247E-43C2-AA6E-0F255B293518}"/>
</file>

<file path=customXml/itemProps3.xml><?xml version="1.0" encoding="utf-8"?>
<ds:datastoreItem xmlns:ds="http://schemas.openxmlformats.org/officeDocument/2006/customXml" ds:itemID="{3CFFE1D7-2A5B-4BCB-8C7B-35A947F2CA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2013-07-30T13:27:49Z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