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B8DF72-0F1D-42E0-9B58-9FAC637180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A3F620-4837-4E90-A5A5-3FBBCE56A4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E835CAF-03EB-421C-BBF9-0C3D7B99F67B}" type="datetime1">
              <a:rPr lang="en-GB" smtClean="0"/>
              <a:t>08/06/2021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15430-C48E-4657-888C-BABF2F1496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80F85-F8DA-4B3C-A9EA-B8A1708A6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6AF25E5-48E5-4575-8E1B-6C4E5F9A0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069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6EEFAE0-474B-4173-AAA6-BB932A434EE6}" type="datetime1">
              <a:rPr lang="en-GB" noProof="0" smtClean="0"/>
              <a:t>08/06/2021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170F444-2D9A-46A5-8A22-5696E710F90A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64368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170F444-2D9A-46A5-8A22-5696E710F9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758273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C2F23D9-974B-435C-B204-AFFB2725C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59607" y="0"/>
            <a:ext cx="3598793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sz="1722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F69D44-2943-4A30-BE05-A91E5B727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85" y="2241915"/>
            <a:ext cx="4923064" cy="2225903"/>
          </a:xfrm>
        </p:spPr>
        <p:txBody>
          <a:bodyPr lIns="0" rtlCol="0" anchor="b">
            <a:noAutofit/>
          </a:bodyPr>
          <a:lstStyle>
            <a:lvl1pPr algn="l">
              <a:defRPr sz="7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edit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9F89DE-9C39-40DE-97EA-081855533F8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86" y="4582886"/>
            <a:ext cx="4923064" cy="1375954"/>
          </a:xfrm>
        </p:spPr>
        <p:txBody>
          <a:bodyPr lIns="0" rtlCol="0">
            <a:normAutofit/>
          </a:bodyPr>
          <a:lstStyle>
            <a:lvl1pPr marL="0" indent="0" algn="l">
              <a:lnSpc>
                <a:spcPts val="222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181" indent="0" algn="ctr">
              <a:buNone/>
              <a:defRPr sz="1650"/>
            </a:lvl2pPr>
            <a:lvl3pPr marL="754363" indent="0" algn="ctr">
              <a:buNone/>
              <a:defRPr sz="1485"/>
            </a:lvl3pPr>
            <a:lvl4pPr marL="1131544" indent="0" algn="ctr">
              <a:buNone/>
              <a:defRPr sz="1320"/>
            </a:lvl4pPr>
            <a:lvl5pPr marL="1508726" indent="0" algn="ctr">
              <a:buNone/>
              <a:defRPr sz="1320"/>
            </a:lvl5pPr>
            <a:lvl6pPr marL="1885907" indent="0" algn="ctr">
              <a:buNone/>
              <a:defRPr sz="1320"/>
            </a:lvl6pPr>
            <a:lvl7pPr marL="2263089" indent="0" algn="ctr">
              <a:buNone/>
              <a:defRPr sz="1320"/>
            </a:lvl7pPr>
            <a:lvl8pPr marL="2640270" indent="0" algn="ctr">
              <a:buNone/>
              <a:defRPr sz="1320"/>
            </a:lvl8pPr>
            <a:lvl9pPr marL="3017451" indent="0" algn="ctr">
              <a:buNone/>
              <a:defRPr sz="1320"/>
            </a:lvl9pPr>
          </a:lstStyle>
          <a:p>
            <a:pPr rtl="0"/>
            <a:r>
              <a:rPr lang="en-GB" noProof="0"/>
              <a:t>Click to add text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73BDB73-C0F6-4B63-B263-BF7A461FC8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729343"/>
            <a:ext cx="4395787" cy="380320"/>
          </a:xfrm>
        </p:spPr>
        <p:txBody>
          <a:bodyPr lIns="0" rtlCol="0"/>
          <a:lstStyle>
            <a:lvl1pPr marL="0" indent="0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182" indent="0">
              <a:buNone/>
              <a:defRPr/>
            </a:lvl2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6653820-CD91-481D-95FE-A6FAF55FCA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85" y="2022951"/>
            <a:ext cx="4915828" cy="275571"/>
          </a:xfrm>
        </p:spPr>
        <p:txBody>
          <a:bodyPr lIns="0" rtlCol="0">
            <a:no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AD0416-18F9-45BF-B7C6-7AB6A0054D78}"/>
              </a:ext>
            </a:extLst>
          </p:cNvPr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606" y="0"/>
            <a:ext cx="3598793" cy="7772400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F0BFAF9-3475-405B-AD7F-09B8306B2D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7670" y="6092031"/>
            <a:ext cx="2121555" cy="304798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</a:lstStyle>
          <a:p>
            <a:pPr rtl="0"/>
            <a:r>
              <a:rPr lang="en-GB" noProof="0"/>
              <a:t>Click to add signature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8C5C989-DA79-4BD9-9870-06FBCA0C545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6601385"/>
            <a:ext cx="2274887" cy="315913"/>
          </a:xfrm>
        </p:spPr>
        <p:txBody>
          <a:bodyPr lIns="0"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7A8BED3-FB8E-420E-8EA9-054865B8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67385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8F024EA-A4BC-408B-B9BD-2730BBB73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17452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EDF0D3D-A378-417E-A5F7-5BCB546BE7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16263" y="6138863"/>
            <a:ext cx="2266950" cy="211137"/>
          </a:xfrm>
        </p:spPr>
        <p:txBody>
          <a:bodyPr lIns="0" rtlCol="0">
            <a:no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1F2F7E8-5598-464E-B3DA-D7B55E37CF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6263" y="6601385"/>
            <a:ext cx="2274887" cy="276225"/>
          </a:xfrm>
        </p:spPr>
        <p:txBody>
          <a:bodyPr lIns="0"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50647683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C3EE73-DBA2-4585-8EC8-251D0178E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6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C1887-AD35-4FA7-9F86-9A1F06ACB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C1EB4-5DB8-43BE-9112-B19637223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AC61125-64AF-4B3B-84C3-54C3BDBC10BA}" type="datetime1">
              <a:rPr lang="en-GB" noProof="0" smtClean="0"/>
              <a:t>08/06/2021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825D2-B31C-4B77-959E-2E14947F4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6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18AA2-0450-4ED8-B29D-F546FE6AB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A2487D1-48A9-4AA2-9114-A11CB55E6EE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2326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754363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8591" indent="-188591" algn="l" defTabSz="754363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73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54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35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17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498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680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861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043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81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63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44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26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7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089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270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451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3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92562C-CAEE-4B50-9D0E-4C18E4DDE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85" y="2241915"/>
            <a:ext cx="4923064" cy="2225903"/>
          </a:xfrm>
        </p:spPr>
        <p:txBody>
          <a:bodyPr rtlCol="0"/>
          <a:lstStyle/>
          <a:p>
            <a:pPr rtl="0"/>
            <a:r>
              <a:rPr lang="en-gb" dirty="0"/>
              <a:t>Neha </a:t>
            </a:r>
            <a:r>
              <a:rPr lang="en-gb" dirty="0" err="1"/>
              <a:t>Benjaree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F1D185E-FB00-45A4-95C9-6BC49AC72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86" y="4582886"/>
            <a:ext cx="4923064" cy="1375954"/>
          </a:xfrm>
        </p:spPr>
        <p:txBody>
          <a:bodyPr rtlCol="0">
            <a:normAutofit/>
          </a:bodyPr>
          <a:lstStyle/>
          <a:p>
            <a:pPr rtl="0"/>
            <a:r>
              <a:rPr lang="en-gb" dirty="0"/>
              <a:t>for outstanding performance during the Autumn Sales Sprint. Congratulations on your accomplishment of “Most Deals Closed” during this event.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F264D12-F1FC-4C0F-997F-726F2B2161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729343"/>
            <a:ext cx="4395787" cy="38032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n-gb" dirty="0"/>
              <a:t>Employee of the Month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82C875-8C78-4D1E-935A-7A1DF1C541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385" y="2022951"/>
            <a:ext cx="4915828" cy="275571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n-gb" dirty="0"/>
              <a:t>This certificate is awarded to </a:t>
            </a:r>
          </a:p>
        </p:txBody>
      </p:sp>
      <p:pic>
        <p:nvPicPr>
          <p:cNvPr id="19" name="Picture Placeholder 18" descr="Signature Placeholder">
            <a:extLst>
              <a:ext uri="{FF2B5EF4-FFF2-40B4-BE49-F238E27FC236}">
                <a16:creationId xmlns:a16="http://schemas.microsoft.com/office/drawing/2014/main" id="{9F51A68F-2714-42F0-BBCA-C037B399013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67670" y="6092031"/>
            <a:ext cx="2121555" cy="304798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D7BEC41-9526-4935-B351-0BF70FFDA6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8313" y="6601385"/>
            <a:ext cx="2274887" cy="315913"/>
          </a:xfrm>
        </p:spPr>
        <p:txBody>
          <a:bodyPr rtlCol="0"/>
          <a:lstStyle/>
          <a:p>
            <a:pPr rtl="0"/>
            <a:r>
              <a:rPr lang="en-gb"/>
              <a:t>Payton Davis, CMO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82D75E5-6BFB-4E21-B064-1B9ACFA1CF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16263" y="6138863"/>
            <a:ext cx="2266950" cy="211137"/>
          </a:xfrm>
        </p:spPr>
        <p:txBody>
          <a:bodyPr rtlCol="0"/>
          <a:lstStyle/>
          <a:p>
            <a:pPr rtl="0"/>
            <a:r>
              <a:rPr lang="en-gb" dirty="0"/>
              <a:t>June 6, 20XX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82E2D50-B7B6-4B49-9622-2DE24D8664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16263" y="6601385"/>
            <a:ext cx="2274887" cy="276225"/>
          </a:xfrm>
        </p:spPr>
        <p:txBody>
          <a:bodyPr rtlCol="0"/>
          <a:lstStyle/>
          <a:p>
            <a:pPr rtl="0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24176823"/>
      </p:ext>
    </p:extLst>
  </p:cSld>
  <p:clrMapOvr>
    <a:masterClrMapping/>
  </p:clrMapOvr>
</p:sld>
</file>

<file path=ppt/theme/theme13.xml><?xml version="1.0" encoding="utf-8"?>
<a:theme xmlns:a="http://schemas.openxmlformats.org/drawingml/2006/main" name="Employee of the Month">
  <a:themeElements>
    <a:clrScheme name="Employee of the Month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F7ED"/>
      </a:accent1>
      <a:accent2>
        <a:srgbClr val="FBEED9"/>
      </a:accent2>
      <a:accent3>
        <a:srgbClr val="677312"/>
      </a:accent3>
      <a:accent4>
        <a:srgbClr val="8B9069"/>
      </a:accent4>
      <a:accent5>
        <a:srgbClr val="687033"/>
      </a:accent5>
      <a:accent6>
        <a:srgbClr val="58595B"/>
      </a:accent6>
      <a:hlink>
        <a:srgbClr val="0563C1"/>
      </a:hlink>
      <a:folHlink>
        <a:srgbClr val="954F72"/>
      </a:folHlink>
    </a:clrScheme>
    <a:fontScheme name="Custom 48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6B965C09-BF90-48BE-913A-0954B1562AF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F92A6C91-7FEE-4118-B520-CD86A688E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E32B4B34-1FC3-489E-8EA8-3391AE140FB3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Employee of the Month</ap:Template>
  <ap:TotalTime>0</ap:TotalTime>
  <ap:Words>44</ap:Words>
  <ap:PresentationFormat>Custom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Franklin Gothic Book</vt:lpstr>
      <vt:lpstr>Franklin Gothic Medium</vt:lpstr>
      <vt:lpstr>Employee of the Month</vt:lpstr>
      <vt:lpstr>Neha Benjaree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2021-03-31T09:10:03Z</dcterms:created>
  <dcterms:modified xsi:type="dcterms:W3CDTF">2021-06-08T08:41:18Z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