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304" autoAdjust="0"/>
  </p:normalViewPr>
  <p:slideViewPr>
    <p:cSldViewPr snapToGrid="0" showGuides="1">
      <p:cViewPr varScale="1">
        <p:scale>
          <a:sx n="77" d="100"/>
          <a:sy n="77" d="100"/>
        </p:scale>
        <p:origin x="3570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0C42-8226-4523-B11E-7C13978E6CFD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F56A-0C86-4ACC-9CF4-1B63F756A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8818-56B1-4EAC-B5D3-7BFFD2C4E1D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46C0-8A92-4E40-B931-77A8EEB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</a:t>
            </a:r>
            <a:r>
              <a:rPr lang="en-US" baseline="0" smtClean="0"/>
              <a:t>placeholders.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 Place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31" name="Text Placeholder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32" name="Text Placeholder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33" name="Text Placeholder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34" name="Text Placeholder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35" name="Text Placeholder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36" name="Text Placeholder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23" name="Text Placeholder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24" name="Text Placeholder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26" name="Text Placeholder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27" name="Text Placeholder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28" name="Text Placeholder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29" name="Text Placeholder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11" name="Text Placeholder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12" name="Text Placeholder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13" name="Text Placeholder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14" name="Text Placeholder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15" name="Text Placeholder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16" name="Text Placeholder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17" name="Text Placeholder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07" name="Text Placeholder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08" name="Text Placeholder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09" name="Text Placeholder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10" name="Text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44" name="Text Placeholder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45" name="Text Placeholder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47" name="Text Placeholder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48" name="Text Placeholder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49" name="Text Placeholder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50" name="Text Placeholder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37" name="Text Placeholder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38" name="Text Placeholder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40" name="Text Placeholder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41" name="Text Placeholder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42" name="Text Placeholder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43" name="Text Placeholder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59" name="Text Placeholder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60" name="Text Placeholder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61" name="Text Placeholder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62" name="Text Placeholder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64" name="Text Placeholder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51" name="Text Placeholder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52" name="Text Placeholder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53" name="Text Placeholder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54" name="Text Placeholder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55" name="Text Placeholder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56" name="Text Placeholder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57" name="Text Placeholder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72" name="Text Placeholder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73" name="Text Placeholder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74" name="Text Placeholder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75" name="Text Placeholder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76" name="Text Placeholder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77" name="Text Placeholder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78" name="Text Placeholder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  <p:sp>
        <p:nvSpPr>
          <p:cNvPr id="165" name="Text Placeholder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anchor="b">
            <a:normAutofit/>
          </a:bodyPr>
          <a:lstStyle>
            <a:lvl1pPr marL="0" indent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  <a:endParaRPr lang="en-US" dirty="0"/>
          </a:p>
        </p:txBody>
      </p:sp>
      <p:sp>
        <p:nvSpPr>
          <p:cNvPr id="166" name="Text Placeholder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167" name="Text Placeholder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68" name="Text Placeholder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Phone number</a:t>
            </a:r>
          </a:p>
        </p:txBody>
      </p:sp>
      <p:sp>
        <p:nvSpPr>
          <p:cNvPr id="169" name="Text Placeholder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address</a:t>
            </a:r>
          </a:p>
        </p:txBody>
      </p:sp>
      <p:sp>
        <p:nvSpPr>
          <p:cNvPr id="170" name="Text Placeholder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Twitter handle</a:t>
            </a:r>
          </a:p>
        </p:txBody>
      </p:sp>
      <p:sp>
        <p:nvSpPr>
          <p:cNvPr id="171" name="Text Placeholder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Blog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Picture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o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Picture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Picture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Picture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Picture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Picture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Picture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Picture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Picture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o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o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Picture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Picture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Picture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Picture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Picture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Picture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Picture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Picture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o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o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Picture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Picture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Picture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Picture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Picture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Picture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Picture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o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o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Picture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Picture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Picture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Picture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Picture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Picture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Picture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Picture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o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o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Picture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Picture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Picture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Picture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Picture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Picture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o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o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Picture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Picture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Picture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Picture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Picture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Picture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Picture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Picture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o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o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Picture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Picture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Picture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Picture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Picture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Picture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Picture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o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o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Picture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Picture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Picture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Picture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Picture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Picture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Picture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Picture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o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o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Picture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Picture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Picture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Picture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Picture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Picture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Picture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Picture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o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Picture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Picture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Picture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Placeholder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US" smtClean="0"/>
              <a:t>Michiyo Sato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en-US" smtClean="0"/>
              <a:t>Scrapbooker and craft aficianado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r>
              <a:rPr lang="en-US" smtClean="0"/>
              <a:t>360.555.0150 mobile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en-US" smtClean="0"/>
              <a:t>360.555.0151 home</a:t>
            </a:r>
            <a:endParaRPr lang="en-US" dirty="0"/>
          </a:p>
        </p:txBody>
      </p:sp>
      <p:sp>
        <p:nvSpPr>
          <p:cNvPr id="153" name="Text Placeholder 15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r>
              <a:rPr lang="en-US" smtClean="0"/>
              <a:t>msato@example.com</a:t>
            </a:r>
            <a:endParaRPr lang="en-US" dirty="0"/>
          </a:p>
        </p:txBody>
      </p:sp>
      <p:sp>
        <p:nvSpPr>
          <p:cNvPr id="154" name="Text Placeholder 15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en-US" smtClean="0"/>
              <a:t>@msatoexamplecom</a:t>
            </a:r>
            <a:endParaRPr lang="en-US" dirty="0"/>
          </a:p>
        </p:txBody>
      </p:sp>
      <p:sp>
        <p:nvSpPr>
          <p:cNvPr id="155" name="Text Placeholder 15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r>
              <a:rPr lang="en-US" smtClean="0"/>
              <a:t>www.example.com/msato/blog</a:t>
            </a:r>
            <a:endParaRPr lang="en-US" dirty="0"/>
          </a:p>
        </p:txBody>
      </p:sp>
      <p:sp>
        <p:nvSpPr>
          <p:cNvPr id="325" name="Text Placeholder 324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6" name="Text Placeholder 325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" name="Text Placeholder 326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8" name="Text Placeholder 327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9" name="Text Placeholder 328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0" name="Text Placeholder 329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1" name="Text Placeholder 330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8" name="Text Placeholder 317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9" name="Text Placeholder 318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0" name="Text Placeholder 319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1" name="Text Placeholder 320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2" name="Text Placeholder 321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3" name="Text Placeholder 322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4" name="Text Placeholder 323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1" name="Text Placeholder 3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3" name="Text Placeholder 3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2" name="Text Placeholder 3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4" name="Text Placeholder 313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5" name="Text Placeholder 314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6" name="Text Placeholder 31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" name="Text Placeholder 316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9" name="Text Placeholder 338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0" name="Text Placeholder 339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1" name="Text Placeholder 340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2" name="Text Placeholder 34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3" name="Text Placeholder 34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4" name="Text Placeholder 34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5" name="Text Placeholder 34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3" name="Text Placeholder 33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4" name="Text Placeholder 333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5" name="Text Placeholder 334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6" name="Text Placeholder 335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" name="Text Placeholder 336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" name="Text Placeholder 337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3" name="Text Placeholder 352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4" name="Text Placeholder 353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5" name="Text Placeholder 354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6" name="Text Placeholder 355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7" name="Text Placeholder 35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" name="Text Placeholder 35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9" name="Text Placeholder 35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6" name="Text Placeholder 345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7" name="Text Placeholder 346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" name="Text Placeholder 347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9" name="Text Placeholder 348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0" name="Text Placeholder 349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1" name="Text Placeholder 350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2" name="Text Placeholder 35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7" name="Text Placeholder 366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8" name="Text Placeholder 367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9" name="Text Placeholder 368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0" name="Text Placeholder 369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1" name="Text Placeholder 370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2" name="Text Placeholder 371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3" name="Text Placeholder 372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0" name="Text Placeholder 35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1" name="Text Placeholder 36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2" name="Text Placeholder 36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3" name="Text Placeholder 362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4" name="Text Placeholder 363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5" name="Text Placeholder 364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6" name="Text Placeholder 365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s Ladybugs Left Aligned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2CD0E-43BF-4E75-86D7-ACF9AC2E830D}"/>
</file>

<file path=customXml/itemProps2.xml><?xml version="1.0" encoding="utf-8"?>
<ds:datastoreItem xmlns:ds="http://schemas.openxmlformats.org/officeDocument/2006/customXml" ds:itemID="{72ECA5EA-6BFB-4570-94A4-A525B83CFD83}"/>
</file>

<file path=customXml/itemProps3.xml><?xml version="1.0" encoding="utf-8"?>
<ds:datastoreItem xmlns:ds="http://schemas.openxmlformats.org/officeDocument/2006/customXml" ds:itemID="{C7A2C5C2-251D-4097-9340-6254E26FB42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Business Cards Ladybugs Left Aligned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2013-07-31T19:02:26Z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