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448" userDrawn="1">
          <p15:clr>
            <a:srgbClr val="A4A3A4"/>
          </p15:clr>
        </p15:guide>
        <p15:guide id="3" orient="horz" pos="31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86085" autoAdjust="0"/>
  </p:normalViewPr>
  <p:slideViewPr>
    <p:cSldViewPr snapToGrid="0" showGuides="1">
      <p:cViewPr varScale="1">
        <p:scale>
          <a:sx n="74" d="100"/>
          <a:sy n="74" d="100"/>
        </p:scale>
        <p:origin x="2880" y="66"/>
      </p:cViewPr>
      <p:guideLst>
        <p:guide pos="2448"/>
        <p:guide orient="horz"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1932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handoutMaster" Target="handoutMasters/handoutMaster1.xml"/><Relationship Id="rId9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DF0C42-8226-4523-B11E-7C13978E6CFD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0F56A-0C86-4ACC-9CF4-1B63F756A4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38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A8818-56B1-4EAC-B5D3-7BFFD2C4E1DE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6046C0-8A92-4E40-B931-77A8EEB71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8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To</a:t>
            </a:r>
            <a:r>
              <a:rPr lang="en-US" baseline="0" smtClean="0"/>
              <a:t> change the first sample business card, replace the content with your own. </a:t>
            </a:r>
          </a:p>
          <a:p>
            <a:endParaRPr lang="en-US" baseline="0" smtClean="0"/>
          </a:p>
          <a:p>
            <a:r>
              <a:rPr lang="en-US" baseline="0" smtClean="0"/>
              <a:t>Or, if you’d rather start from a clean slate, press the New Slide button on the Home tab to insert a new page. Now enter your text in the empty </a:t>
            </a:r>
            <a:r>
              <a:rPr lang="en-US" baseline="0" smtClean="0"/>
              <a:t>placeholders.</a:t>
            </a: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6046C0-8A92-4E40-B931-77A8EEB71F6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62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Text Placeholder 2"/>
          <p:cNvSpPr>
            <a:spLocks noGrp="1"/>
          </p:cNvSpPr>
          <p:nvPr>
            <p:ph type="body" sz="quarter" idx="84" hasCustomPrompt="1"/>
          </p:nvPr>
        </p:nvSpPr>
        <p:spPr>
          <a:xfrm>
            <a:off x="1248828" y="717653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200" name="Text Placeholder 2"/>
          <p:cNvSpPr>
            <a:spLocks noGrp="1"/>
          </p:cNvSpPr>
          <p:nvPr>
            <p:ph type="body" sz="quarter" idx="85" hasCustomPrompt="1"/>
          </p:nvPr>
        </p:nvSpPr>
        <p:spPr>
          <a:xfrm>
            <a:off x="1248828" y="894131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01" name="Text Placeholder 2"/>
          <p:cNvSpPr>
            <a:spLocks noGrp="1"/>
          </p:cNvSpPr>
          <p:nvPr>
            <p:ph type="body" sz="quarter" idx="86" hasCustomPrompt="1"/>
          </p:nvPr>
        </p:nvSpPr>
        <p:spPr>
          <a:xfrm>
            <a:off x="1248828" y="115978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202" name="Text Placeholder 2"/>
          <p:cNvSpPr>
            <a:spLocks noGrp="1"/>
          </p:cNvSpPr>
          <p:nvPr>
            <p:ph type="body" sz="quarter" idx="87" hasCustomPrompt="1"/>
          </p:nvPr>
        </p:nvSpPr>
        <p:spPr>
          <a:xfrm>
            <a:off x="1248828" y="129003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203" name="Text Placeholder 2"/>
          <p:cNvSpPr>
            <a:spLocks noGrp="1"/>
          </p:cNvSpPr>
          <p:nvPr>
            <p:ph type="body" sz="quarter" idx="88" hasCustomPrompt="1"/>
          </p:nvPr>
        </p:nvSpPr>
        <p:spPr>
          <a:xfrm>
            <a:off x="1517440" y="1554723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  <p:sp>
        <p:nvSpPr>
          <p:cNvPr id="204" name="Text Placeholder 2"/>
          <p:cNvSpPr>
            <a:spLocks noGrp="1"/>
          </p:cNvSpPr>
          <p:nvPr>
            <p:ph type="body" sz="quarter" idx="89" hasCustomPrompt="1"/>
          </p:nvPr>
        </p:nvSpPr>
        <p:spPr>
          <a:xfrm>
            <a:off x="4449228" y="717653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205" name="Text Placeholder 2"/>
          <p:cNvSpPr>
            <a:spLocks noGrp="1"/>
          </p:cNvSpPr>
          <p:nvPr>
            <p:ph type="body" sz="quarter" idx="90" hasCustomPrompt="1"/>
          </p:nvPr>
        </p:nvSpPr>
        <p:spPr>
          <a:xfrm>
            <a:off x="4449228" y="894131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06" name="Text Placeholder 2"/>
          <p:cNvSpPr>
            <a:spLocks noGrp="1"/>
          </p:cNvSpPr>
          <p:nvPr>
            <p:ph type="body" sz="quarter" idx="91" hasCustomPrompt="1"/>
          </p:nvPr>
        </p:nvSpPr>
        <p:spPr>
          <a:xfrm>
            <a:off x="4449228" y="115978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207" name="Text Placeholder 2"/>
          <p:cNvSpPr>
            <a:spLocks noGrp="1"/>
          </p:cNvSpPr>
          <p:nvPr>
            <p:ph type="body" sz="quarter" idx="92" hasCustomPrompt="1"/>
          </p:nvPr>
        </p:nvSpPr>
        <p:spPr>
          <a:xfrm>
            <a:off x="4449228" y="129003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208" name="Text Placeholder 2"/>
          <p:cNvSpPr>
            <a:spLocks noGrp="1"/>
          </p:cNvSpPr>
          <p:nvPr>
            <p:ph type="body" sz="quarter" idx="93" hasCustomPrompt="1"/>
          </p:nvPr>
        </p:nvSpPr>
        <p:spPr>
          <a:xfrm>
            <a:off x="4717840" y="1554722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  <p:sp>
        <p:nvSpPr>
          <p:cNvPr id="111" name="Text Placeholder 2"/>
          <p:cNvSpPr>
            <a:spLocks noGrp="1"/>
          </p:cNvSpPr>
          <p:nvPr>
            <p:ph type="body" sz="quarter" idx="74" hasCustomPrompt="1"/>
          </p:nvPr>
        </p:nvSpPr>
        <p:spPr>
          <a:xfrm>
            <a:off x="1248828" y="2553298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112" name="Text Placeholder 2"/>
          <p:cNvSpPr>
            <a:spLocks noGrp="1"/>
          </p:cNvSpPr>
          <p:nvPr>
            <p:ph type="body" sz="quarter" idx="75" hasCustomPrompt="1"/>
          </p:nvPr>
        </p:nvSpPr>
        <p:spPr>
          <a:xfrm>
            <a:off x="1248828" y="2729776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113" name="Text Placeholder 2"/>
          <p:cNvSpPr>
            <a:spLocks noGrp="1"/>
          </p:cNvSpPr>
          <p:nvPr>
            <p:ph type="body" sz="quarter" idx="76" hasCustomPrompt="1"/>
          </p:nvPr>
        </p:nvSpPr>
        <p:spPr>
          <a:xfrm>
            <a:off x="1248828" y="299542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114" name="Text Placeholder 2"/>
          <p:cNvSpPr>
            <a:spLocks noGrp="1"/>
          </p:cNvSpPr>
          <p:nvPr>
            <p:ph type="body" sz="quarter" idx="77" hasCustomPrompt="1"/>
          </p:nvPr>
        </p:nvSpPr>
        <p:spPr>
          <a:xfrm>
            <a:off x="1248828" y="312568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115" name="Text Placeholder 2"/>
          <p:cNvSpPr>
            <a:spLocks noGrp="1"/>
          </p:cNvSpPr>
          <p:nvPr>
            <p:ph type="body" sz="quarter" idx="78" hasCustomPrompt="1"/>
          </p:nvPr>
        </p:nvSpPr>
        <p:spPr>
          <a:xfrm>
            <a:off x="1517440" y="3390367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  <p:sp>
        <p:nvSpPr>
          <p:cNvPr id="194" name="Text Placeholder 2"/>
          <p:cNvSpPr>
            <a:spLocks noGrp="1"/>
          </p:cNvSpPr>
          <p:nvPr>
            <p:ph type="body" sz="quarter" idx="79" hasCustomPrompt="1"/>
          </p:nvPr>
        </p:nvSpPr>
        <p:spPr>
          <a:xfrm>
            <a:off x="4449228" y="2553298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195" name="Text Placeholder 2"/>
          <p:cNvSpPr>
            <a:spLocks noGrp="1"/>
          </p:cNvSpPr>
          <p:nvPr>
            <p:ph type="body" sz="quarter" idx="80" hasCustomPrompt="1"/>
          </p:nvPr>
        </p:nvSpPr>
        <p:spPr>
          <a:xfrm>
            <a:off x="4449228" y="2729776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196" name="Text Placeholder 2"/>
          <p:cNvSpPr>
            <a:spLocks noGrp="1"/>
          </p:cNvSpPr>
          <p:nvPr>
            <p:ph type="body" sz="quarter" idx="81" hasCustomPrompt="1"/>
          </p:nvPr>
        </p:nvSpPr>
        <p:spPr>
          <a:xfrm>
            <a:off x="4449228" y="299542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197" name="Text Placeholder 2"/>
          <p:cNvSpPr>
            <a:spLocks noGrp="1"/>
          </p:cNvSpPr>
          <p:nvPr>
            <p:ph type="body" sz="quarter" idx="82" hasCustomPrompt="1"/>
          </p:nvPr>
        </p:nvSpPr>
        <p:spPr>
          <a:xfrm>
            <a:off x="4449228" y="312568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198" name="Text Placeholder 2"/>
          <p:cNvSpPr>
            <a:spLocks noGrp="1"/>
          </p:cNvSpPr>
          <p:nvPr>
            <p:ph type="body" sz="quarter" idx="83" hasCustomPrompt="1"/>
          </p:nvPr>
        </p:nvSpPr>
        <p:spPr>
          <a:xfrm>
            <a:off x="4717840" y="3390367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  <p:sp>
        <p:nvSpPr>
          <p:cNvPr id="209" name="Text Placeholder 2"/>
          <p:cNvSpPr>
            <a:spLocks noGrp="1"/>
          </p:cNvSpPr>
          <p:nvPr>
            <p:ph type="body" sz="quarter" idx="94" hasCustomPrompt="1"/>
          </p:nvPr>
        </p:nvSpPr>
        <p:spPr>
          <a:xfrm>
            <a:off x="1248828" y="4382538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210" name="Text Placeholder 2"/>
          <p:cNvSpPr>
            <a:spLocks noGrp="1"/>
          </p:cNvSpPr>
          <p:nvPr>
            <p:ph type="body" sz="quarter" idx="95" hasCustomPrompt="1"/>
          </p:nvPr>
        </p:nvSpPr>
        <p:spPr>
          <a:xfrm>
            <a:off x="1248828" y="4559016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11" name="Text Placeholder 2"/>
          <p:cNvSpPr>
            <a:spLocks noGrp="1"/>
          </p:cNvSpPr>
          <p:nvPr>
            <p:ph type="body" sz="quarter" idx="96" hasCustomPrompt="1"/>
          </p:nvPr>
        </p:nvSpPr>
        <p:spPr>
          <a:xfrm>
            <a:off x="1248828" y="482466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212" name="Text Placeholder 2"/>
          <p:cNvSpPr>
            <a:spLocks noGrp="1"/>
          </p:cNvSpPr>
          <p:nvPr>
            <p:ph type="body" sz="quarter" idx="97" hasCustomPrompt="1"/>
          </p:nvPr>
        </p:nvSpPr>
        <p:spPr>
          <a:xfrm>
            <a:off x="1248828" y="495492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213" name="Text Placeholder 2"/>
          <p:cNvSpPr>
            <a:spLocks noGrp="1"/>
          </p:cNvSpPr>
          <p:nvPr>
            <p:ph type="body" sz="quarter" idx="98" hasCustomPrompt="1"/>
          </p:nvPr>
        </p:nvSpPr>
        <p:spPr>
          <a:xfrm>
            <a:off x="1517440" y="5219607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  <p:sp>
        <p:nvSpPr>
          <p:cNvPr id="214" name="Text Placeholder 2"/>
          <p:cNvSpPr>
            <a:spLocks noGrp="1"/>
          </p:cNvSpPr>
          <p:nvPr>
            <p:ph type="body" sz="quarter" idx="99" hasCustomPrompt="1"/>
          </p:nvPr>
        </p:nvSpPr>
        <p:spPr>
          <a:xfrm>
            <a:off x="4449228" y="4382538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215" name="Text Placeholder 2"/>
          <p:cNvSpPr>
            <a:spLocks noGrp="1"/>
          </p:cNvSpPr>
          <p:nvPr>
            <p:ph type="body" sz="quarter" idx="100" hasCustomPrompt="1"/>
          </p:nvPr>
        </p:nvSpPr>
        <p:spPr>
          <a:xfrm>
            <a:off x="4449228" y="4559016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16" name="Text Placeholder 2"/>
          <p:cNvSpPr>
            <a:spLocks noGrp="1"/>
          </p:cNvSpPr>
          <p:nvPr>
            <p:ph type="body" sz="quarter" idx="101" hasCustomPrompt="1"/>
          </p:nvPr>
        </p:nvSpPr>
        <p:spPr>
          <a:xfrm>
            <a:off x="4449228" y="482466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217" name="Text Placeholder 2"/>
          <p:cNvSpPr>
            <a:spLocks noGrp="1"/>
          </p:cNvSpPr>
          <p:nvPr>
            <p:ph type="body" sz="quarter" idx="102" hasCustomPrompt="1"/>
          </p:nvPr>
        </p:nvSpPr>
        <p:spPr>
          <a:xfrm>
            <a:off x="4449228" y="495492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218" name="Text Placeholder 2"/>
          <p:cNvSpPr>
            <a:spLocks noGrp="1"/>
          </p:cNvSpPr>
          <p:nvPr>
            <p:ph type="body" sz="quarter" idx="103" hasCustomPrompt="1"/>
          </p:nvPr>
        </p:nvSpPr>
        <p:spPr>
          <a:xfrm>
            <a:off x="4717840" y="5219607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  <p:sp>
        <p:nvSpPr>
          <p:cNvPr id="219" name="Text Placeholder 2"/>
          <p:cNvSpPr>
            <a:spLocks noGrp="1"/>
          </p:cNvSpPr>
          <p:nvPr>
            <p:ph type="body" sz="quarter" idx="104" hasCustomPrompt="1"/>
          </p:nvPr>
        </p:nvSpPr>
        <p:spPr>
          <a:xfrm>
            <a:off x="1248828" y="6207864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220" name="Text Placeholder 2"/>
          <p:cNvSpPr>
            <a:spLocks noGrp="1"/>
          </p:cNvSpPr>
          <p:nvPr>
            <p:ph type="body" sz="quarter" idx="105" hasCustomPrompt="1"/>
          </p:nvPr>
        </p:nvSpPr>
        <p:spPr>
          <a:xfrm>
            <a:off x="1248828" y="6384342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21" name="Text Placeholder 2"/>
          <p:cNvSpPr>
            <a:spLocks noGrp="1"/>
          </p:cNvSpPr>
          <p:nvPr>
            <p:ph type="body" sz="quarter" idx="106" hasCustomPrompt="1"/>
          </p:nvPr>
        </p:nvSpPr>
        <p:spPr>
          <a:xfrm>
            <a:off x="1248828" y="6649991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222" name="Text Placeholder 2"/>
          <p:cNvSpPr>
            <a:spLocks noGrp="1"/>
          </p:cNvSpPr>
          <p:nvPr>
            <p:ph type="body" sz="quarter" idx="107" hasCustomPrompt="1"/>
          </p:nvPr>
        </p:nvSpPr>
        <p:spPr>
          <a:xfrm>
            <a:off x="1248828" y="6780246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223" name="Text Placeholder 2"/>
          <p:cNvSpPr>
            <a:spLocks noGrp="1"/>
          </p:cNvSpPr>
          <p:nvPr>
            <p:ph type="body" sz="quarter" idx="108" hasCustomPrompt="1"/>
          </p:nvPr>
        </p:nvSpPr>
        <p:spPr>
          <a:xfrm>
            <a:off x="1517440" y="7044933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  <p:sp>
        <p:nvSpPr>
          <p:cNvPr id="224" name="Text Placeholder 2"/>
          <p:cNvSpPr>
            <a:spLocks noGrp="1"/>
          </p:cNvSpPr>
          <p:nvPr>
            <p:ph type="body" sz="quarter" idx="109" hasCustomPrompt="1"/>
          </p:nvPr>
        </p:nvSpPr>
        <p:spPr>
          <a:xfrm>
            <a:off x="4449228" y="6207864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225" name="Text Placeholder 2"/>
          <p:cNvSpPr>
            <a:spLocks noGrp="1"/>
          </p:cNvSpPr>
          <p:nvPr>
            <p:ph type="body" sz="quarter" idx="110" hasCustomPrompt="1"/>
          </p:nvPr>
        </p:nvSpPr>
        <p:spPr>
          <a:xfrm>
            <a:off x="4449228" y="6384342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26" name="Text Placeholder 2"/>
          <p:cNvSpPr>
            <a:spLocks noGrp="1"/>
          </p:cNvSpPr>
          <p:nvPr>
            <p:ph type="body" sz="quarter" idx="111" hasCustomPrompt="1"/>
          </p:nvPr>
        </p:nvSpPr>
        <p:spPr>
          <a:xfrm>
            <a:off x="4449228" y="6649991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227" name="Text Placeholder 2"/>
          <p:cNvSpPr>
            <a:spLocks noGrp="1"/>
          </p:cNvSpPr>
          <p:nvPr>
            <p:ph type="body" sz="quarter" idx="112" hasCustomPrompt="1"/>
          </p:nvPr>
        </p:nvSpPr>
        <p:spPr>
          <a:xfrm>
            <a:off x="4449228" y="6780246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228" name="Text Placeholder 2"/>
          <p:cNvSpPr>
            <a:spLocks noGrp="1"/>
          </p:cNvSpPr>
          <p:nvPr>
            <p:ph type="body" sz="quarter" idx="113" hasCustomPrompt="1"/>
          </p:nvPr>
        </p:nvSpPr>
        <p:spPr>
          <a:xfrm>
            <a:off x="4717840" y="7044933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  <p:sp>
        <p:nvSpPr>
          <p:cNvPr id="229" name="Text Placeholder 2"/>
          <p:cNvSpPr>
            <a:spLocks noGrp="1"/>
          </p:cNvSpPr>
          <p:nvPr>
            <p:ph type="body" sz="quarter" idx="114" hasCustomPrompt="1"/>
          </p:nvPr>
        </p:nvSpPr>
        <p:spPr>
          <a:xfrm>
            <a:off x="1248828" y="8038233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230" name="Text Placeholder 2"/>
          <p:cNvSpPr>
            <a:spLocks noGrp="1"/>
          </p:cNvSpPr>
          <p:nvPr>
            <p:ph type="body" sz="quarter" idx="115" hasCustomPrompt="1"/>
          </p:nvPr>
        </p:nvSpPr>
        <p:spPr>
          <a:xfrm>
            <a:off x="1248828" y="8214711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31" name="Text Placeholder 2"/>
          <p:cNvSpPr>
            <a:spLocks noGrp="1"/>
          </p:cNvSpPr>
          <p:nvPr>
            <p:ph type="body" sz="quarter" idx="116" hasCustomPrompt="1"/>
          </p:nvPr>
        </p:nvSpPr>
        <p:spPr>
          <a:xfrm>
            <a:off x="1248828" y="848036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232" name="Text Placeholder 2"/>
          <p:cNvSpPr>
            <a:spLocks noGrp="1"/>
          </p:cNvSpPr>
          <p:nvPr>
            <p:ph type="body" sz="quarter" idx="117" hasCustomPrompt="1"/>
          </p:nvPr>
        </p:nvSpPr>
        <p:spPr>
          <a:xfrm>
            <a:off x="1248828" y="861061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233" name="Text Placeholder 2"/>
          <p:cNvSpPr>
            <a:spLocks noGrp="1"/>
          </p:cNvSpPr>
          <p:nvPr>
            <p:ph type="body" sz="quarter" idx="118" hasCustomPrompt="1"/>
          </p:nvPr>
        </p:nvSpPr>
        <p:spPr>
          <a:xfrm>
            <a:off x="1517440" y="8875302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  <p:sp>
        <p:nvSpPr>
          <p:cNvPr id="234" name="Text Placeholder 2"/>
          <p:cNvSpPr>
            <a:spLocks noGrp="1"/>
          </p:cNvSpPr>
          <p:nvPr>
            <p:ph type="body" sz="quarter" idx="119" hasCustomPrompt="1"/>
          </p:nvPr>
        </p:nvSpPr>
        <p:spPr>
          <a:xfrm>
            <a:off x="4449228" y="8038233"/>
            <a:ext cx="2587752" cy="185282"/>
          </a:xfrm>
        </p:spPr>
        <p:txBody>
          <a:bodyPr lIns="0" tIns="0" rIns="0" bIns="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200" b="1" cap="all" baseline="0">
                <a:solidFill>
                  <a:schemeClr val="tx1"/>
                </a:solidFill>
                <a:effectLst/>
                <a:latin typeface="+mj-lt"/>
              </a:defRPr>
            </a:lvl1pPr>
            <a:lvl2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1300" b="1"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name here</a:t>
            </a:r>
            <a:endParaRPr lang="en-US" dirty="0"/>
          </a:p>
        </p:txBody>
      </p:sp>
      <p:sp>
        <p:nvSpPr>
          <p:cNvPr id="235" name="Text Placeholder 2"/>
          <p:cNvSpPr>
            <a:spLocks noGrp="1"/>
          </p:cNvSpPr>
          <p:nvPr>
            <p:ph type="body" sz="quarter" idx="120" hasCustomPrompt="1"/>
          </p:nvPr>
        </p:nvSpPr>
        <p:spPr>
          <a:xfrm>
            <a:off x="4449228" y="8214711"/>
            <a:ext cx="2587752" cy="128016"/>
          </a:xfrm>
        </p:spPr>
        <p:txBody>
          <a:bodyPr lIns="0" tIns="0" rIns="0" bIns="0" anchor="t">
            <a:normAutofit/>
          </a:bodyPr>
          <a:lstStyle>
            <a:lvl1pPr marL="0" indent="0" algn="ctr">
              <a:spcBef>
                <a:spcPts val="0"/>
              </a:spcBef>
              <a:buNone/>
              <a:defRPr sz="900" b="0" baseline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2pPr>
            <a:lvl3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3pPr>
            <a:lvl4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4pPr>
            <a:lvl5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5pPr>
            <a:lvl6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6pPr>
            <a:lvl7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7pPr>
            <a:lvl8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8pPr>
            <a:lvl9pPr marL="0" indent="0">
              <a:spcBef>
                <a:spcPts val="0"/>
              </a:spcBef>
              <a:buNone/>
              <a:defRPr sz="850" b="1">
                <a:solidFill>
                  <a:schemeClr val="tx1"/>
                </a:solidFill>
                <a:effectLst>
                  <a:outerShdw blurRad="38100" algn="ctr" rotWithShape="0">
                    <a:prstClr val="black">
                      <a:alpha val="40000"/>
                    </a:prstClr>
                  </a:outerShdw>
                </a:effectLst>
                <a:latin typeface="+mj-lt"/>
              </a:defRPr>
            </a:lvl9pPr>
          </a:lstStyle>
          <a:p>
            <a:pPr lvl="0"/>
            <a:r>
              <a:rPr lang="en-US" dirty="0" smtClean="0"/>
              <a:t>Type title or hobby here</a:t>
            </a:r>
            <a:endParaRPr lang="en-US" dirty="0"/>
          </a:p>
        </p:txBody>
      </p:sp>
      <p:sp>
        <p:nvSpPr>
          <p:cNvPr id="236" name="Text Placeholder 2"/>
          <p:cNvSpPr>
            <a:spLocks noGrp="1"/>
          </p:cNvSpPr>
          <p:nvPr>
            <p:ph type="body" sz="quarter" idx="121" hasCustomPrompt="1"/>
          </p:nvPr>
        </p:nvSpPr>
        <p:spPr>
          <a:xfrm>
            <a:off x="4449228" y="8480360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Phone number | Phone number</a:t>
            </a:r>
          </a:p>
        </p:txBody>
      </p:sp>
      <p:sp>
        <p:nvSpPr>
          <p:cNvPr id="237" name="Text Placeholder 2"/>
          <p:cNvSpPr>
            <a:spLocks noGrp="1"/>
          </p:cNvSpPr>
          <p:nvPr>
            <p:ph type="body" sz="quarter" idx="122" hasCustomPrompt="1"/>
          </p:nvPr>
        </p:nvSpPr>
        <p:spPr>
          <a:xfrm>
            <a:off x="4449228" y="8610615"/>
            <a:ext cx="2587752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Email address | Twitter handle</a:t>
            </a:r>
          </a:p>
        </p:txBody>
      </p:sp>
      <p:sp>
        <p:nvSpPr>
          <p:cNvPr id="238" name="Text Placeholder 2"/>
          <p:cNvSpPr>
            <a:spLocks noGrp="1"/>
          </p:cNvSpPr>
          <p:nvPr>
            <p:ph type="body" sz="quarter" idx="123" hasCustomPrompt="1"/>
          </p:nvPr>
        </p:nvSpPr>
        <p:spPr>
          <a:xfrm>
            <a:off x="4717840" y="8875302"/>
            <a:ext cx="2050528" cy="128016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spcBef>
                <a:spcPts val="0"/>
              </a:spcBef>
              <a:buFont typeface="Arial" panose="020B0604020202020204" pitchFamily="34" charset="0"/>
              <a:buNone/>
              <a:defRPr sz="800" b="0" baseline="0">
                <a:solidFill>
                  <a:schemeClr val="accent1"/>
                </a:solidFill>
                <a:effectLst/>
                <a:latin typeface="+mn-lt"/>
              </a:defRPr>
            </a:lvl1pPr>
            <a:lvl2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2pPr>
            <a:lvl3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3pPr>
            <a:lvl4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4pPr>
            <a:lvl5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5pPr>
            <a:lvl6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6pPr>
            <a:lvl7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7pPr>
            <a:lvl8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8pPr>
            <a:lvl9pPr marL="0" indent="0">
              <a:spcBef>
                <a:spcPts val="0"/>
              </a:spcBef>
              <a:buFont typeface="Arial" panose="020B0604020202020204" pitchFamily="34" charset="0"/>
              <a:buNone/>
              <a:defRPr sz="800" b="0">
                <a:solidFill>
                  <a:schemeClr val="accent1"/>
                </a:solidFill>
                <a:effectLst/>
                <a:latin typeface="+mn-lt"/>
              </a:defRPr>
            </a:lvl9pPr>
          </a:lstStyle>
          <a:p>
            <a:pPr lvl="0"/>
            <a:r>
              <a:rPr lang="en-US" dirty="0" smtClean="0"/>
              <a:t>Blog URL</a:t>
            </a:r>
          </a:p>
        </p:txBody>
      </p:sp>
    </p:spTree>
    <p:extLst>
      <p:ext uri="{BB962C8B-B14F-4D97-AF65-F5344CB8AC3E}">
        <p14:creationId xmlns:p14="http://schemas.microsoft.com/office/powerpoint/2010/main" val="1775555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png"/><Relationship Id="rId10" Type="http://schemas.openxmlformats.org/officeDocument/2006/relationships/image" Target="../media/image8.emf"/><Relationship Id="rId4" Type="http://schemas.openxmlformats.org/officeDocument/2006/relationships/image" Target="../media/image2.png"/><Relationship Id="rId9" Type="http://schemas.openxmlformats.org/officeDocument/2006/relationships/image" Target="../media/image7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business card grid" hidden="1"/>
          <p:cNvGrpSpPr/>
          <p:nvPr userDrawn="1"/>
        </p:nvGrpSpPr>
        <p:grpSpPr>
          <a:xfrm>
            <a:off x="685800" y="452618"/>
            <a:ext cx="6400800" cy="9148542"/>
            <a:chOff x="685800" y="452618"/>
            <a:chExt cx="6400800" cy="9148542"/>
          </a:xfrm>
        </p:grpSpPr>
        <p:sp>
          <p:nvSpPr>
            <p:cNvPr id="8" name="Rectangle 7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 hidden="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 hidden="1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 hidden="1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E089B-7FF9-4A76-9A80-45C596FC758E}" type="datetimeFigureOut">
              <a:rPr lang="en-US" smtClean="0"/>
              <a:t>7/31/2013</a:t>
            </a:fld>
            <a:endParaRPr lang="en-US"/>
          </a:p>
        </p:txBody>
      </p:sp>
      <p:sp>
        <p:nvSpPr>
          <p:cNvPr id="5" name="Footer Placeholder 4" hidden="1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 hidden="1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0A0F0-231E-41D6-803A-199B82C09D42}" type="slidenum">
              <a:rPr lang="en-US" smtClean="0"/>
              <a:t>‹#›</a:t>
            </a:fld>
            <a:endParaRPr lang="en-US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775157" y="551022"/>
            <a:ext cx="2994825" cy="1642964"/>
            <a:chOff x="775157" y="551022"/>
            <a:chExt cx="2994825" cy="1642964"/>
          </a:xfrm>
        </p:grpSpPr>
        <p:pic>
          <p:nvPicPr>
            <p:cNvPr id="182" name="Picture 181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9" name="Picture 2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30" name="Picture 2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31" name="Picture 3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32" name="Picture 3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33" name="Picture 3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34" name="Picture 3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35" name="Picture 3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36" name="Group 35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37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9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49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50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51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83" name="Group 182"/>
          <p:cNvGrpSpPr/>
          <p:nvPr userDrawn="1"/>
        </p:nvGrpSpPr>
        <p:grpSpPr>
          <a:xfrm>
            <a:off x="3977640" y="551022"/>
            <a:ext cx="2994825" cy="1642964"/>
            <a:chOff x="775157" y="551022"/>
            <a:chExt cx="2994825" cy="1642964"/>
          </a:xfrm>
        </p:grpSpPr>
        <p:pic>
          <p:nvPicPr>
            <p:cNvPr id="184" name="Picture 18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185" name="Picture 18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186" name="Picture 18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187" name="Picture 18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188" name="Picture 18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189" name="Picture 18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190" name="Picture 18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191" name="Picture 19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192" name="Group 19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193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4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5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6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197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198" name="Group 197"/>
          <p:cNvGrpSpPr/>
          <p:nvPr userDrawn="1"/>
        </p:nvGrpSpPr>
        <p:grpSpPr>
          <a:xfrm>
            <a:off x="775157" y="2380727"/>
            <a:ext cx="2994825" cy="1642964"/>
            <a:chOff x="775157" y="551022"/>
            <a:chExt cx="2994825" cy="1642964"/>
          </a:xfrm>
        </p:grpSpPr>
        <p:pic>
          <p:nvPicPr>
            <p:cNvPr id="199" name="Picture 19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00" name="Picture 19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01" name="Picture 20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02" name="Picture 20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03" name="Picture 20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04" name="Picture 20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05" name="Picture 20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06" name="Picture 20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07" name="Group 20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08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09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0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1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12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13" name="Group 212"/>
          <p:cNvGrpSpPr/>
          <p:nvPr userDrawn="1"/>
        </p:nvGrpSpPr>
        <p:grpSpPr>
          <a:xfrm>
            <a:off x="3977640" y="2380727"/>
            <a:ext cx="2994825" cy="1642964"/>
            <a:chOff x="775157" y="551022"/>
            <a:chExt cx="2994825" cy="1642964"/>
          </a:xfrm>
        </p:grpSpPr>
        <p:pic>
          <p:nvPicPr>
            <p:cNvPr id="214" name="Picture 21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15" name="Picture 21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16" name="Picture 21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17" name="Picture 21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18" name="Picture 21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19" name="Picture 21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20" name="Picture 21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21" name="Picture 22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22" name="Group 22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23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4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5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6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27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28" name="Group 227"/>
          <p:cNvGrpSpPr/>
          <p:nvPr userDrawn="1"/>
        </p:nvGrpSpPr>
        <p:grpSpPr>
          <a:xfrm>
            <a:off x="775157" y="4206240"/>
            <a:ext cx="2994825" cy="1642964"/>
            <a:chOff x="775157" y="551022"/>
            <a:chExt cx="2994825" cy="1642964"/>
          </a:xfrm>
        </p:grpSpPr>
        <p:pic>
          <p:nvPicPr>
            <p:cNvPr id="229" name="Picture 22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30" name="Picture 22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31" name="Picture 23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32" name="Picture 23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33" name="Picture 23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34" name="Picture 23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35" name="Picture 23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36" name="Picture 23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37" name="Group 23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38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39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0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1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42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43" name="Group 242"/>
          <p:cNvGrpSpPr/>
          <p:nvPr userDrawn="1"/>
        </p:nvGrpSpPr>
        <p:grpSpPr>
          <a:xfrm>
            <a:off x="3977640" y="4206240"/>
            <a:ext cx="2994825" cy="1642964"/>
            <a:chOff x="775157" y="551022"/>
            <a:chExt cx="2994825" cy="1642964"/>
          </a:xfrm>
        </p:grpSpPr>
        <p:pic>
          <p:nvPicPr>
            <p:cNvPr id="244" name="Picture 24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45" name="Picture 24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46" name="Picture 24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47" name="Picture 24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48" name="Picture 24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49" name="Picture 24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50" name="Picture 24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51" name="Picture 25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52" name="Group 25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53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4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5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6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57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58" name="Group 257"/>
          <p:cNvGrpSpPr/>
          <p:nvPr userDrawn="1"/>
        </p:nvGrpSpPr>
        <p:grpSpPr>
          <a:xfrm>
            <a:off x="775157" y="6036478"/>
            <a:ext cx="2994825" cy="1642964"/>
            <a:chOff x="775157" y="551022"/>
            <a:chExt cx="2994825" cy="1642964"/>
          </a:xfrm>
        </p:grpSpPr>
        <p:pic>
          <p:nvPicPr>
            <p:cNvPr id="259" name="Picture 25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60" name="Picture 25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61" name="Picture 26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62" name="Picture 26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63" name="Picture 26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64" name="Picture 26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65" name="Picture 26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66" name="Picture 26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67" name="Group 26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68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69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0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1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72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73" name="Group 272"/>
          <p:cNvGrpSpPr/>
          <p:nvPr userDrawn="1"/>
        </p:nvGrpSpPr>
        <p:grpSpPr>
          <a:xfrm>
            <a:off x="3977640" y="6036478"/>
            <a:ext cx="2994825" cy="1642964"/>
            <a:chOff x="775157" y="551022"/>
            <a:chExt cx="2994825" cy="1642964"/>
          </a:xfrm>
        </p:grpSpPr>
        <p:pic>
          <p:nvPicPr>
            <p:cNvPr id="274" name="Picture 27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75" name="Picture 27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76" name="Picture 27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77" name="Picture 27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78" name="Picture 27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79" name="Picture 27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80" name="Picture 27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81" name="Picture 28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82" name="Group 28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83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4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5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6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87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288" name="Group 287"/>
          <p:cNvGrpSpPr/>
          <p:nvPr userDrawn="1"/>
        </p:nvGrpSpPr>
        <p:grpSpPr>
          <a:xfrm>
            <a:off x="775157" y="7863840"/>
            <a:ext cx="2994825" cy="1642964"/>
            <a:chOff x="775157" y="551022"/>
            <a:chExt cx="2994825" cy="1642964"/>
          </a:xfrm>
        </p:grpSpPr>
        <p:pic>
          <p:nvPicPr>
            <p:cNvPr id="289" name="Picture 288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290" name="Picture 28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291" name="Picture 29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292" name="Picture 291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293" name="Picture 292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294" name="Picture 293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295" name="Picture 294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296" name="Picture 29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297" name="Group 296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298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299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0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1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02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  <p:grpSp>
        <p:nvGrpSpPr>
          <p:cNvPr id="303" name="Group 302"/>
          <p:cNvGrpSpPr/>
          <p:nvPr userDrawn="1"/>
        </p:nvGrpSpPr>
        <p:grpSpPr>
          <a:xfrm>
            <a:off x="3977640" y="7863840"/>
            <a:ext cx="2994825" cy="1642964"/>
            <a:chOff x="775157" y="551022"/>
            <a:chExt cx="2994825" cy="1642964"/>
          </a:xfrm>
        </p:grpSpPr>
        <p:pic>
          <p:nvPicPr>
            <p:cNvPr id="304" name="Picture 303"/>
            <p:cNvPicPr>
              <a:picLocks noChangeAspect="1"/>
            </p:cNvPicPr>
            <p:nvPr userDrawn="1"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75157" y="551022"/>
              <a:ext cx="448902" cy="1642964"/>
            </a:xfrm>
            <a:prstGeom prst="rect">
              <a:avLst/>
            </a:prstGeom>
          </p:spPr>
        </p:pic>
        <p:pic>
          <p:nvPicPr>
            <p:cNvPr id="305" name="Picture 30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1491911" y="1759284"/>
              <a:ext cx="2278071" cy="434702"/>
            </a:xfrm>
            <a:prstGeom prst="rect">
              <a:avLst/>
            </a:prstGeom>
          </p:spPr>
        </p:pic>
        <p:pic>
          <p:nvPicPr>
            <p:cNvPr id="306" name="Picture 305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r="79412"/>
            <a:stretch/>
          </p:blipFill>
          <p:spPr>
            <a:xfrm>
              <a:off x="775988" y="551834"/>
              <a:ext cx="478670" cy="1626417"/>
            </a:xfrm>
            <a:prstGeom prst="rect">
              <a:avLst/>
            </a:prstGeom>
          </p:spPr>
        </p:pic>
        <p:pic>
          <p:nvPicPr>
            <p:cNvPr id="307" name="Picture 306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79488" t="62121" b="4172"/>
            <a:stretch/>
          </p:blipFill>
          <p:spPr>
            <a:xfrm>
              <a:off x="3419979" y="1754901"/>
              <a:ext cx="344158" cy="395629"/>
            </a:xfrm>
            <a:prstGeom prst="rect">
              <a:avLst/>
            </a:prstGeom>
          </p:spPr>
        </p:pic>
        <p:pic>
          <p:nvPicPr>
            <p:cNvPr id="308" name="Picture 307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954" t="75564" r="17340" b="3414"/>
            <a:stretch/>
          </p:blipFill>
          <p:spPr>
            <a:xfrm>
              <a:off x="2471744" y="1775355"/>
              <a:ext cx="341908" cy="341909"/>
            </a:xfrm>
            <a:prstGeom prst="rect">
              <a:avLst/>
            </a:prstGeom>
          </p:spPr>
        </p:pic>
        <p:pic>
          <p:nvPicPr>
            <p:cNvPr id="309" name="Picture 308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50000" t="83973" r="32353"/>
            <a:stretch/>
          </p:blipFill>
          <p:spPr>
            <a:xfrm>
              <a:off x="2061455" y="1912118"/>
              <a:ext cx="410289" cy="260673"/>
            </a:xfrm>
            <a:prstGeom prst="rect">
              <a:avLst/>
            </a:prstGeom>
          </p:spPr>
        </p:pic>
        <p:pic>
          <p:nvPicPr>
            <p:cNvPr id="310" name="Picture 309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23768" t="83973" r="58585"/>
            <a:stretch/>
          </p:blipFill>
          <p:spPr>
            <a:xfrm>
              <a:off x="2858226" y="1850765"/>
              <a:ext cx="410289" cy="260673"/>
            </a:xfrm>
            <a:prstGeom prst="rect">
              <a:avLst/>
            </a:prstGeom>
          </p:spPr>
        </p:pic>
        <p:pic>
          <p:nvPicPr>
            <p:cNvPr id="311" name="Picture 310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67882" t="1" r="23294" b="87503"/>
            <a:stretch/>
          </p:blipFill>
          <p:spPr>
            <a:xfrm>
              <a:off x="3034346" y="1941607"/>
              <a:ext cx="205145" cy="203256"/>
            </a:xfrm>
            <a:prstGeom prst="rect">
              <a:avLst/>
            </a:prstGeom>
          </p:spPr>
        </p:pic>
        <p:grpSp>
          <p:nvGrpSpPr>
            <p:cNvPr id="312" name="Group 311"/>
            <p:cNvGrpSpPr>
              <a:grpSpLocks/>
            </p:cNvGrpSpPr>
            <p:nvPr/>
          </p:nvGrpSpPr>
          <p:grpSpPr bwMode="auto">
            <a:xfrm>
              <a:off x="891857" y="1524954"/>
              <a:ext cx="1243292" cy="651621"/>
              <a:chOff x="110530105" y="111918927"/>
              <a:chExt cx="3028950" cy="1587555"/>
            </a:xfrm>
          </p:grpSpPr>
          <p:pic>
            <p:nvPicPr>
              <p:cNvPr id="313" name="Picture 4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30355" y="112719027"/>
                <a:ext cx="1028700" cy="7097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4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0530105" y="112233252"/>
                <a:ext cx="1360845" cy="90157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5" name="Picture 6"/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930280" y="112204677"/>
                <a:ext cx="1022574" cy="1220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6" name="Picture 7"/>
              <p:cNvPicPr>
                <a:picLocks noChangeAspect="1" noChangeArrowheads="1"/>
              </p:cNvPicPr>
              <p:nvPr/>
            </p:nvPicPr>
            <p:blipFill>
              <a:blip r:embed="rId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330330" y="112433277"/>
                <a:ext cx="808123" cy="1042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  <p:pic>
            <p:nvPicPr>
              <p:cNvPr id="317" name="Picture 8"/>
              <p:cNvPicPr>
                <a:picLocks noChangeAspect="1" noChangeArrowheads="1"/>
              </p:cNvPicPr>
              <p:nvPr/>
            </p:nvPicPr>
            <p:blipFill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1073030" y="111918927"/>
                <a:ext cx="1385728" cy="158755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FCBAC0"/>
                      </a:outerShdw>
                    </a:effectLst>
                  </a14:hiddenEffects>
                </a:ext>
              </a:extLst>
            </p:spPr>
          </p:pic>
        </p:grpSp>
      </p:grpSp>
    </p:spTree>
    <p:extLst>
      <p:ext uri="{BB962C8B-B14F-4D97-AF65-F5344CB8AC3E}">
        <p14:creationId xmlns:p14="http://schemas.microsoft.com/office/powerpoint/2010/main" val="205203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448" userDrawn="1">
          <p15:clr>
            <a:srgbClr val="A4A3A4"/>
          </p15:clr>
        </p15:guide>
        <p15:guide id="3" pos="432" userDrawn="1">
          <p15:clr>
            <a:srgbClr val="A4A3A4"/>
          </p15:clr>
        </p15:guide>
        <p15:guide id="4" pos="4464" userDrawn="1">
          <p15:clr>
            <a:srgbClr val="A4A3A4"/>
          </p15:clr>
        </p15:guide>
        <p15:guide id="5" orient="horz" pos="288" userDrawn="1">
          <p15:clr>
            <a:srgbClr val="A4A3A4"/>
          </p15:clr>
        </p15:guide>
        <p15:guide id="6" orient="horz" pos="1440" userDrawn="1">
          <p15:clr>
            <a:srgbClr val="A4A3A4"/>
          </p15:clr>
        </p15:guide>
        <p15:guide id="7" orient="horz" pos="2592" userDrawn="1">
          <p15:clr>
            <a:srgbClr val="A4A3A4"/>
          </p15:clr>
        </p15:guide>
        <p15:guide id="8" orient="horz" pos="3744" userDrawn="1">
          <p15:clr>
            <a:srgbClr val="A4A3A4"/>
          </p15:clr>
        </p15:guide>
        <p15:guide id="9" orient="horz" pos="4896" userDrawn="1">
          <p15:clr>
            <a:srgbClr val="A4A3A4"/>
          </p15:clr>
        </p15:guide>
        <p15:guide id="10" orient="horz" pos="6048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Text Placeholder 490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r>
              <a:rPr lang="en-US" smtClean="0"/>
              <a:t>Michiyo Sato</a:t>
            </a:r>
            <a:endParaRPr lang="en-US" dirty="0"/>
          </a:p>
        </p:txBody>
      </p:sp>
      <p:sp>
        <p:nvSpPr>
          <p:cNvPr id="492" name="Text Placeholder 491"/>
          <p:cNvSpPr>
            <a:spLocks noGrp="1"/>
          </p:cNvSpPr>
          <p:nvPr>
            <p:ph type="body" sz="quarter" idx="85"/>
          </p:nvPr>
        </p:nvSpPr>
        <p:spPr/>
        <p:txBody>
          <a:bodyPr/>
          <a:lstStyle/>
          <a:p>
            <a:r>
              <a:rPr lang="en-US" smtClean="0"/>
              <a:t>Scrapbooker and Craft Aficianado</a:t>
            </a:r>
            <a:endParaRPr lang="en-US" dirty="0"/>
          </a:p>
        </p:txBody>
      </p:sp>
      <p:sp>
        <p:nvSpPr>
          <p:cNvPr id="493" name="Text Placeholder 492"/>
          <p:cNvSpPr>
            <a:spLocks noGrp="1"/>
          </p:cNvSpPr>
          <p:nvPr>
            <p:ph type="body" sz="quarter" idx="86"/>
          </p:nvPr>
        </p:nvSpPr>
        <p:spPr/>
        <p:txBody>
          <a:bodyPr/>
          <a:lstStyle/>
          <a:p>
            <a:r>
              <a:rPr lang="en-US" dirty="0" smtClean="0"/>
              <a:t>mobile 360.555.0175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|</a:t>
            </a:r>
            <a:r>
              <a:rPr lang="en-US" dirty="0" smtClean="0"/>
              <a:t> home 360.555.0176</a:t>
            </a:r>
            <a:endParaRPr lang="en-US" dirty="0"/>
          </a:p>
        </p:txBody>
      </p:sp>
      <p:sp>
        <p:nvSpPr>
          <p:cNvPr id="494" name="Text Placeholder 493"/>
          <p:cNvSpPr>
            <a:spLocks noGrp="1"/>
          </p:cNvSpPr>
          <p:nvPr>
            <p:ph type="body" sz="quarter" idx="87"/>
          </p:nvPr>
        </p:nvSpPr>
        <p:spPr/>
        <p:txBody>
          <a:bodyPr/>
          <a:lstStyle/>
          <a:p>
            <a:r>
              <a:rPr lang="en-US" dirty="0" smtClean="0"/>
              <a:t>msato@example.com </a:t>
            </a:r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|</a:t>
            </a:r>
            <a:r>
              <a:rPr lang="en-US" dirty="0" smtClean="0"/>
              <a:t> @</a:t>
            </a:r>
            <a:r>
              <a:rPr lang="en-US" dirty="0" err="1" smtClean="0"/>
              <a:t>msatoexamplecom</a:t>
            </a:r>
            <a:endParaRPr lang="en-US" dirty="0"/>
          </a:p>
        </p:txBody>
      </p:sp>
      <p:sp>
        <p:nvSpPr>
          <p:cNvPr id="495" name="Text Placeholder 494"/>
          <p:cNvSpPr>
            <a:spLocks noGrp="1"/>
          </p:cNvSpPr>
          <p:nvPr>
            <p:ph type="body" sz="quarter" idx="88"/>
          </p:nvPr>
        </p:nvSpPr>
        <p:spPr/>
        <p:txBody>
          <a:bodyPr/>
          <a:lstStyle/>
          <a:p>
            <a:r>
              <a:rPr lang="en-US" smtClean="0"/>
              <a:t>www.example.com/msato/blog</a:t>
            </a:r>
            <a:endParaRPr lang="en-US" dirty="0"/>
          </a:p>
        </p:txBody>
      </p:sp>
      <p:sp>
        <p:nvSpPr>
          <p:cNvPr id="547" name="Text Placeholder 546"/>
          <p:cNvSpPr>
            <a:spLocks noGrp="1"/>
          </p:cNvSpPr>
          <p:nvPr>
            <p:ph type="body" sz="quarter" idx="8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8" name="Text Placeholder 547"/>
          <p:cNvSpPr>
            <a:spLocks noGrp="1"/>
          </p:cNvSpPr>
          <p:nvPr>
            <p:ph type="body" sz="quarter" idx="9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9" name="Text Placeholder 548"/>
          <p:cNvSpPr>
            <a:spLocks noGrp="1"/>
          </p:cNvSpPr>
          <p:nvPr>
            <p:ph type="body" sz="quarter" idx="9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0" name="Text Placeholder 549"/>
          <p:cNvSpPr>
            <a:spLocks noGrp="1"/>
          </p:cNvSpPr>
          <p:nvPr>
            <p:ph type="body" sz="quarter" idx="9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1" name="Text Placeholder 550"/>
          <p:cNvSpPr>
            <a:spLocks noGrp="1"/>
          </p:cNvSpPr>
          <p:nvPr>
            <p:ph type="body" sz="quarter" idx="9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7" name="Text Placeholder 536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8" name="Text Placeholder 537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39" name="Text Placeholder 538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0" name="Text Placeholder 539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1" name="Text Placeholder 540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2" name="Text Placeholder 541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3" name="Text Placeholder 542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4" name="Text Placeholder 543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5" name="Text Placeholder 544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46" name="Text Placeholder 545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2" name="Text Placeholder 551"/>
          <p:cNvSpPr>
            <a:spLocks noGrp="1"/>
          </p:cNvSpPr>
          <p:nvPr>
            <p:ph type="body" sz="quarter" idx="9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3" name="Text Placeholder 552"/>
          <p:cNvSpPr>
            <a:spLocks noGrp="1"/>
          </p:cNvSpPr>
          <p:nvPr>
            <p:ph type="body" sz="quarter" idx="9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4" name="Text Placeholder 553"/>
          <p:cNvSpPr>
            <a:spLocks noGrp="1"/>
          </p:cNvSpPr>
          <p:nvPr>
            <p:ph type="body" sz="quarter" idx="9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5" name="Text Placeholder 554"/>
          <p:cNvSpPr>
            <a:spLocks noGrp="1"/>
          </p:cNvSpPr>
          <p:nvPr>
            <p:ph type="body" sz="quarter" idx="9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6" name="Text Placeholder 555"/>
          <p:cNvSpPr>
            <a:spLocks noGrp="1"/>
          </p:cNvSpPr>
          <p:nvPr>
            <p:ph type="body" sz="quarter" idx="9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7" name="Text Placeholder 556"/>
          <p:cNvSpPr>
            <a:spLocks noGrp="1"/>
          </p:cNvSpPr>
          <p:nvPr>
            <p:ph type="body" sz="quarter" idx="9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8" name="Text Placeholder 557"/>
          <p:cNvSpPr>
            <a:spLocks noGrp="1"/>
          </p:cNvSpPr>
          <p:nvPr>
            <p:ph type="body" sz="quarter" idx="10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59" name="Text Placeholder 558"/>
          <p:cNvSpPr>
            <a:spLocks noGrp="1"/>
          </p:cNvSpPr>
          <p:nvPr>
            <p:ph type="body" sz="quarter" idx="10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0" name="Text Placeholder 559"/>
          <p:cNvSpPr>
            <a:spLocks noGrp="1"/>
          </p:cNvSpPr>
          <p:nvPr>
            <p:ph type="body" sz="quarter" idx="10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1" name="Text Placeholder 560"/>
          <p:cNvSpPr>
            <a:spLocks noGrp="1"/>
          </p:cNvSpPr>
          <p:nvPr>
            <p:ph type="body" sz="quarter" idx="10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2" name="Text Placeholder 561"/>
          <p:cNvSpPr>
            <a:spLocks noGrp="1"/>
          </p:cNvSpPr>
          <p:nvPr>
            <p:ph type="body" sz="quarter" idx="10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3" name="Text Placeholder 562"/>
          <p:cNvSpPr>
            <a:spLocks noGrp="1"/>
          </p:cNvSpPr>
          <p:nvPr>
            <p:ph type="body" sz="quarter" idx="10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4" name="Text Placeholder 563"/>
          <p:cNvSpPr>
            <a:spLocks noGrp="1"/>
          </p:cNvSpPr>
          <p:nvPr>
            <p:ph type="body" sz="quarter" idx="10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5" name="Text Placeholder 564"/>
          <p:cNvSpPr>
            <a:spLocks noGrp="1"/>
          </p:cNvSpPr>
          <p:nvPr>
            <p:ph type="body" sz="quarter" idx="10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6" name="Text Placeholder 565"/>
          <p:cNvSpPr>
            <a:spLocks noGrp="1"/>
          </p:cNvSpPr>
          <p:nvPr>
            <p:ph type="body" sz="quarter" idx="10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7" name="Text Placeholder 566"/>
          <p:cNvSpPr>
            <a:spLocks noGrp="1"/>
          </p:cNvSpPr>
          <p:nvPr>
            <p:ph type="body" sz="quarter" idx="10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8" name="Text Placeholder 567"/>
          <p:cNvSpPr>
            <a:spLocks noGrp="1"/>
          </p:cNvSpPr>
          <p:nvPr>
            <p:ph type="body" sz="quarter" idx="1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69" name="Text Placeholder 568"/>
          <p:cNvSpPr>
            <a:spLocks noGrp="1"/>
          </p:cNvSpPr>
          <p:nvPr>
            <p:ph type="body" sz="quarter" idx="1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0" name="Text Placeholder 569"/>
          <p:cNvSpPr>
            <a:spLocks noGrp="1"/>
          </p:cNvSpPr>
          <p:nvPr>
            <p:ph type="body" sz="quarter" idx="1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1" name="Text Placeholder 570"/>
          <p:cNvSpPr>
            <a:spLocks noGrp="1"/>
          </p:cNvSpPr>
          <p:nvPr>
            <p:ph type="body" sz="quarter" idx="1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2" name="Text Placeholder 571"/>
          <p:cNvSpPr>
            <a:spLocks noGrp="1"/>
          </p:cNvSpPr>
          <p:nvPr>
            <p:ph type="body" sz="quarter" idx="1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3" name="Text Placeholder 572"/>
          <p:cNvSpPr>
            <a:spLocks noGrp="1"/>
          </p:cNvSpPr>
          <p:nvPr>
            <p:ph type="body" sz="quarter" idx="1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4" name="Text Placeholder 573"/>
          <p:cNvSpPr>
            <a:spLocks noGrp="1"/>
          </p:cNvSpPr>
          <p:nvPr>
            <p:ph type="body" sz="quarter" idx="1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5" name="Text Placeholder 574"/>
          <p:cNvSpPr>
            <a:spLocks noGrp="1"/>
          </p:cNvSpPr>
          <p:nvPr>
            <p:ph type="body" sz="quarter" idx="11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6" name="Text Placeholder 575"/>
          <p:cNvSpPr>
            <a:spLocks noGrp="1"/>
          </p:cNvSpPr>
          <p:nvPr>
            <p:ph type="body" sz="quarter" idx="11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7" name="Text Placeholder 576"/>
          <p:cNvSpPr>
            <a:spLocks noGrp="1"/>
          </p:cNvSpPr>
          <p:nvPr>
            <p:ph type="body" sz="quarter" idx="119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8" name="Text Placeholder 577"/>
          <p:cNvSpPr>
            <a:spLocks noGrp="1"/>
          </p:cNvSpPr>
          <p:nvPr>
            <p:ph type="body" sz="quarter" idx="12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79" name="Text Placeholder 578"/>
          <p:cNvSpPr>
            <a:spLocks noGrp="1"/>
          </p:cNvSpPr>
          <p:nvPr>
            <p:ph type="body" sz="quarter" idx="12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0" name="Text Placeholder 579"/>
          <p:cNvSpPr>
            <a:spLocks noGrp="1"/>
          </p:cNvSpPr>
          <p:nvPr>
            <p:ph type="body" sz="quarter" idx="12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81" name="Text Placeholder 580"/>
          <p:cNvSpPr>
            <a:spLocks noGrp="1"/>
          </p:cNvSpPr>
          <p:nvPr>
            <p:ph type="body" sz="quarter" idx="12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355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siness Cards Ladybugs Center Aligned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 anchor="ctr">
        <a:spAutoFit/>
      </a:bodyPr>
      <a:lstStyle>
        <a:defPPr>
          <a:lnSpc>
            <a:spcPct val="90000"/>
          </a:lnSpc>
          <a:defRPr dirty="0" err="1" smtClean="0">
            <a:effectLst>
              <a:outerShdw blurRad="38100" algn="ctr" rotWithShape="0">
                <a:prstClr val="black">
                  <a:alpha val="40000"/>
                </a:prstClr>
              </a:outerShdw>
            </a:effectLst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_Cards_Ladybugs_Center_Aligned.potx" id="{08404C0F-2138-4AC6-AE5D-1A0BF5119F8D}" vid="{C940ECE5-2371-43FA-837B-3941EE154C13}"/>
    </a:ext>
  </a:extLst>
</a:theme>
</file>

<file path=ppt/theme/theme2.xml><?xml version="1.0" encoding="utf-8"?>
<a:theme xmlns:a="http://schemas.openxmlformats.org/drawingml/2006/main" name="Office Theme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ladybug">
      <a:dk1>
        <a:srgbClr val="171717"/>
      </a:dk1>
      <a:lt1>
        <a:sysClr val="window" lastClr="FFFFFF"/>
      </a:lt1>
      <a:dk2>
        <a:srgbClr val="6B6B6C"/>
      </a:dk2>
      <a:lt2>
        <a:srgbClr val="E6E6E6"/>
      </a:lt2>
      <a:accent1>
        <a:srgbClr val="C7192E"/>
      </a:accent1>
      <a:accent2>
        <a:srgbClr val="FF9999"/>
      </a:accent2>
      <a:accent3>
        <a:srgbClr val="75D362"/>
      </a:accent3>
      <a:accent4>
        <a:srgbClr val="A8E580"/>
      </a:accent4>
      <a:accent5>
        <a:srgbClr val="79267D"/>
      </a:accent5>
      <a:accent6>
        <a:srgbClr val="56A3A3"/>
      </a:accent6>
      <a:hlink>
        <a:srgbClr val="79267D"/>
      </a:hlink>
      <a:folHlink>
        <a:srgbClr val="A6A6A6"/>
      </a:folHlink>
    </a:clrScheme>
    <a:fontScheme name="Candara-Calibri Light">
      <a:majorFont>
        <a:latin typeface="Candara"/>
        <a:ea typeface=""/>
        <a:cs typeface=""/>
      </a:majorFont>
      <a:minorFont>
        <a:latin typeface="Calibr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A835F0D-0990-4F67-8921-51580A5243F2}"/>
</file>

<file path=customXml/itemProps2.xml><?xml version="1.0" encoding="utf-8"?>
<ds:datastoreItem xmlns:ds="http://schemas.openxmlformats.org/officeDocument/2006/customXml" ds:itemID="{EAE92BEC-2CDA-4924-A3D9-2E5D565A3F61}"/>
</file>

<file path=customXml/itemProps3.xml><?xml version="1.0" encoding="utf-8"?>
<ds:datastoreItem xmlns:ds="http://schemas.openxmlformats.org/officeDocument/2006/customXml" ds:itemID="{5D2A2F92-9811-46D9-A019-C9B599FCE991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67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 Light</vt:lpstr>
      <vt:lpstr>Candara</vt:lpstr>
      <vt:lpstr>Business Cards Ladybugs Center Aligned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2013-07-31T14:27:41Z</dcterms:created>
  <dcterms:modified xsi:type="dcterms:W3CDTF">2013-07-31T19:02:13Z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