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>
      <p:cViewPr varScale="1">
        <p:scale>
          <a:sx n="58" d="100"/>
          <a:sy n="58" d="100"/>
        </p:scale>
        <p:origin x="207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ond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7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Y GIRL BANNER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C0FE4-77DB-4B35-A389-2D11B23B7669}"/>
</file>

<file path=customXml/itemProps2.xml><?xml version="1.0" encoding="utf-8"?>
<ds:datastoreItem xmlns:ds="http://schemas.openxmlformats.org/officeDocument/2006/customXml" ds:itemID="{3852A684-872D-49F0-966C-D452918703C2}"/>
</file>

<file path=customXml/itemProps3.xml><?xml version="1.0" encoding="utf-8"?>
<ds:datastoreItem xmlns:ds="http://schemas.openxmlformats.org/officeDocument/2006/customXml" ds:itemID="{BAD9AF40-F2B7-4A55-99F2-9A72B5CE304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Custom</PresentationFormat>
  <Paragraphs>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BABY GIRL BANNER A</vt:lpstr>
      <vt:lpstr>w</vt:lpstr>
      <vt:lpstr>e</vt:lpstr>
      <vt:lpstr>l</vt:lpstr>
      <vt:lpstr>c</vt:lpstr>
      <vt:lpstr>o</vt:lpstr>
      <vt:lpstr>m</vt:lpstr>
      <vt:lpstr>e</vt:lpstr>
      <vt:lpstr>b</vt:lpstr>
      <vt:lpstr>a</vt:lpstr>
      <vt:lpstr>b</vt:lpstr>
      <vt:lpstr>y</vt:lpstr>
      <vt:lpstr>g</vt:lpstr>
      <vt:lpstr>i</vt:lpstr>
      <vt:lpstr>r</vt:lpstr>
      <vt:lpstr>l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2013-07-31T17:38:49Z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