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viewProps.xml" ContentType="application/vnd.openxmlformats-officedocument.presentationml.viewProps+xml"/>
  <Override PartName="/customXml/item3.xml" ContentType="application/xml"/>
  <Override PartName="/customXml/itemProps31.xml" ContentType="application/vnd.openxmlformats-officedocument.customXmlProperties+xml"/>
  <Override PartName="/ppt/presProps.xml" ContentType="application/vnd.openxmlformats-officedocument.presentationml.presProps+xml"/>
  <Override PartName="/customXml/item22.xml" ContentType="application/xml"/>
  <Override PartName="/customXml/itemProps22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4615" autoAdjust="0"/>
  </p:normalViewPr>
  <p:slideViewPr>
    <p:cSldViewPr snapToGrid="0">
      <p:cViewPr varScale="1">
        <p:scale>
          <a:sx n="58" d="100"/>
          <a:sy n="58" d="100"/>
        </p:scale>
        <p:origin x="208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08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customXml" Target="/customXml/item3.xml" Id="rId11" /><Relationship Type="http://schemas.openxmlformats.org/officeDocument/2006/relationships/presProps" Target="/ppt/presProps.xml" Id="rId5" /><Relationship Type="http://schemas.openxmlformats.org/officeDocument/2006/relationships/customXml" Target="/customXml/item22.xml" Id="rId10" /><Relationship Type="http://schemas.openxmlformats.org/officeDocument/2006/relationships/handoutMaster" Target="/ppt/handoutMasters/handoutMaster11.xml" Id="rId4" /><Relationship Type="http://schemas.openxmlformats.org/officeDocument/2006/relationships/customXml" Target="/customXml/item13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1E23-DEED-4881-9649-D4762C05BFC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4FC3-7019-4130-999F-2934A1BA0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8C37A-3116-4396-BF80-C7455E37842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C21C-4BBA-449A-9AC6-2347AA44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change this invitation, replace our sample content with your own.</a:t>
            </a:r>
            <a:r>
              <a:rPr lang="en-US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If you’d rather start from a clean slate, press the New Slide button on the Home tab to insert a new page of invitations. Now enter your text </a:t>
            </a:r>
            <a:r>
              <a:rPr lang="en-US" sz="1200" baseline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and pictures in </a:t>
            </a:r>
            <a:r>
              <a:rPr lang="en-US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empty placeholders.</a:t>
            </a:r>
            <a:endParaRPr lang="en-US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vi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DELET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Text Placeholder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Name</a:t>
            </a:r>
            <a:endParaRPr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Text Placeholder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3" name="Text Placeholder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4" name="Text Placeholder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details</a:t>
            </a:r>
            <a:endParaRPr dirty="0"/>
          </a:p>
        </p:txBody>
      </p:sp>
      <p:sp>
        <p:nvSpPr>
          <p:cNvPr id="2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Name</a:t>
            </a:r>
            <a:endParaRPr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Text Placeholder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9" name="Text Placeholder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30" name="Text Placeholder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details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2.jp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53.jpeg" Id="rId6" /><Relationship Type="http://schemas.openxmlformats.org/officeDocument/2006/relationships/image" Target="/ppt/media/image44.jpeg" Id="rId5" /><Relationship Type="http://schemas.openxmlformats.org/officeDocument/2006/relationships/image" Target="/ppt/media/image35.jpe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Michael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is turning 21!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Join Us for the Party!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Saturday, April 23 @ 4:00pm</a:t>
            </a:r>
          </a:p>
          <a:p>
            <a:r>
              <a:rPr lang="en-US" smtClean="0"/>
              <a:t>1000 Main Street, Raleigh, NC 46260</a:t>
            </a:r>
          </a:p>
          <a:p>
            <a:r>
              <a:rPr lang="en-US" smtClean="0"/>
              <a:t>RSVP – 425.555.0150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Michael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is turning 21!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Join Us for the Party!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Saturday, April 23 @ 4:00pm</a:t>
            </a:r>
          </a:p>
          <a:p>
            <a:r>
              <a:rPr lang="en-US" smtClean="0"/>
              <a:t>1000 Main Street, Raleigh, NC 46260</a:t>
            </a:r>
          </a:p>
          <a:p>
            <a:r>
              <a:rPr lang="en-US" smtClean="0"/>
              <a:t>RSVP – 425.555.0150</a:t>
            </a:r>
          </a:p>
          <a:p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Picture Placeholder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Picture Placeholder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2.xml><?xml version="1.0" encoding="utf-8"?>
<a:theme xmlns:a="http://schemas.openxmlformats.org/drawingml/2006/main" name="Invitation 2 Photos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1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3.xml><?xml version="1.0" encoding="utf-8"?>
<ds:datastoreItem xmlns:ds="http://schemas.openxmlformats.org/officeDocument/2006/customXml" ds:itemID="{7A06F820-7F2D-43AE-B118-A6BB8CBC9016}"/>
</file>

<file path=customXml/itemProps22.xml><?xml version="1.0" encoding="utf-8"?>
<ds:datastoreItem xmlns:ds="http://schemas.openxmlformats.org/officeDocument/2006/customXml" ds:itemID="{9511860E-FB2F-411C-B9BC-1EF22515408A}"/>
</file>

<file path=customXml/itemProps31.xml><?xml version="1.0" encoding="utf-8"?>
<ds:datastoreItem xmlns:ds="http://schemas.openxmlformats.org/officeDocument/2006/customXml" ds:itemID="{256C756E-75B0-4ED0-953A-59634A68A4DF}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107</ap:Words>
  <ap:Application>Microsoft Office PowerPoint</ap:Application>
  <ap:PresentationFormat>Custom</ap:PresentationFormat>
  <ap:Paragraphs>14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Calibri Light</vt:lpstr>
      <vt:lpstr>Century Gothic</vt:lpstr>
      <vt:lpstr>Invitation 2 Photos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2013-06-24T21:59:56Z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