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7E41E0-222D-4BC4-B990-D1CA81D042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28D15-2A0C-4E4A-8BCA-32F49DB317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B651-72AF-4AAA-BA75-AFCB38FADBF7}" type="datetime1">
              <a:rPr lang="en-GB" smtClean="0"/>
              <a:t>03/08/2021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E6A03-5F9E-48BE-ADE6-D49D361F33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66B63-7FA5-46DD-8071-97D02A1AEE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5C411-66C2-4F3A-9F98-7F070FC02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91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FC848-4A79-4DBF-B181-FF1302D49860}" type="datetime1">
              <a:rPr lang="en-GB" smtClean="0"/>
              <a:pPr/>
              <a:t>03/08/2021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3D470-5E3A-4871-89F0-069EE2891B5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468086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3D470-5E3A-4871-89F0-069EE2891B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98495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CB425C-685B-4701-86E8-86BD48DFA679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BD3D87-62FA-444A-A3D6-247B02B8C677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2849ED-B8F6-43F7-9777-854C9EBB7BC8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07822F-2E8D-4838-90BF-B96EAF5F10FD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GB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n-GB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5C8C03-99FF-4F3C-BDE3-B263BB89C0AA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B859DD-D771-403F-A09C-AB363FC36106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F80836-B4DA-4D75-9752-C45D9B17717D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DF0510-D603-447E-9F49-63C818998997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50DED6-9997-41D1-ACFB-4C4BA654B135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732B7F-3B22-4487-80F6-AECB7B54FE8A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9AAC8B-16B9-4188-95D2-E07EC8530E90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AEE64A-5FEB-4DC7-93B7-D26AE111BF55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B9CB90-2276-40D6-863B-14B360D75EE7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225FFC-AB72-4EE6-9F3F-19ACD51584DB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F3062-ABE4-4CDC-BFE4-22C25FBF012E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D12F01-C693-4D10-88F4-8D2065D68F03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56F47F-D650-488F-8F96-B63E7D43BE94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FE74A463-A24D-476C-9688-AF0DFFF26B89}" type="datetime1">
              <a:rPr lang="en-GB" noProof="0" smtClean="0"/>
              <a:t>03/08/2021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theme/theme12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Droplet</ap:Template>
  <ap:TotalTime>1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Droplet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2014-09-12T17:25:11Z</dcterms:created>
  <dcterms:modified xsi:type="dcterms:W3CDTF">2021-08-03T09:14:28Z</dcterms:modified>
</cp:coreProperties>
</file>