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C4E19-8368-4673-9F53-87E2D008C3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AED4F-3DE1-4EB2-A85E-A2707C2135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3DECA-6D21-450E-8EA5-92F91A3608CC}" type="datetime1">
              <a:rPr lang="en-GB" smtClean="0"/>
              <a:t>03/08/2021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ECD23-30F9-4DD5-BE0E-26794FA29A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65FB9-9ACE-4651-A201-B2797BFC87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ABB9F-CEB5-4107-8FAD-F86D72707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744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21DD5-60B2-4AA8-A1F6-D8D246208762}" type="datetime1">
              <a:rPr lang="en-GB" smtClean="0"/>
              <a:pPr/>
              <a:t>03/08/2021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1BEDC-50E9-45C7-9E89-0A952ADB177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655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D1BEDC-50E9-45C7-9E89-0A952ADB17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456771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C28D9E-E09C-4CEE-BAC3-E66B0A5E5690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rtlCol="0" anchor="b">
            <a:normAutofit/>
          </a:bodyPr>
          <a:lstStyle>
            <a:lvl1pPr algn="l"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 rtlCol="0"/>
          <a:lstStyle/>
          <a:p>
            <a:pPr rtl="0"/>
            <a:fld id="{C9F85E8B-BB25-43E0-A312-C4C9351E09EB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3519C4BC-7890-4861-B648-5F6B5E9BB158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F4AE1A87-3705-425A-96CD-FC35B44BCF00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GB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n-GB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789538C6-4E79-4BCC-ABA7-DF938E6E64CD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CBA8C9-3B51-4F27-A7D7-1A83A00D14AE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ED0BB0-039B-4E8F-BC0C-B290707A142F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CDB25D-9786-4BA4-AF8E-8F4824B80D21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4EB419EC-2B9A-443A-ACB2-49F4621D245F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DD02F7-7096-4480-AFF5-1D2388297B2B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rtlCol="0" anchor="b">
            <a:normAutofit/>
          </a:bodyPr>
          <a:lstStyle>
            <a:lvl1pPr algn="r">
              <a:defRPr sz="4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 rtlCol="0"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E93FA21A-0498-4D7C-9321-98539BE39566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FA4F2B-E66D-49DE-B086-A99E7C5D0929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129BD0-7B58-4DE1-BF4A-60853CEDB945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12CC0D-7277-4229-BC3D-AA8FFED97577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FCA57E-94A6-4D08-8F9F-B86C2A08161A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rtlCol="0" anchor="ctr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45DD0D-6EE3-4EBE-AC7B-0FAEE5F43E3A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D81ED-5986-4BF3-B7E3-FCEA1EB91F7E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87A8A7-D7EF-4D1D-8463-60736E203CCB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2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TC104033937[[fn=Vapor Trail]]</ap:Template>
  <ap:TotalTime>3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Century Gothic</vt:lpstr>
      <vt:lpstr>Vapor Trail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2013-07-15T20:26:09Z</dcterms:created>
  <dcterms:modified xsi:type="dcterms:W3CDTF">2021-08-03T09:12:12Z</dcterms:modified>
</cp:coreProperties>
</file>