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3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9" autoAdjust="0"/>
    <p:restoredTop sz="94721" autoAdjust="0"/>
  </p:normalViewPr>
  <p:slideViewPr>
    <p:cSldViewPr>
      <p:cViewPr varScale="1">
        <p:scale>
          <a:sx n="58" d="100"/>
          <a:sy n="58" d="100"/>
        </p:scale>
        <p:origin x="2076" y="96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7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93E0B-B97B-4409-ABE0-557859E48B65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F31C6-8409-4E0F-AFD4-5691304E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534B9-6B5A-4379-9BB9-90CB48007E7F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B298C-95CC-4205-A540-F80A71801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8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0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323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82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92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168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36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48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38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99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45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42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44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97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Customize this banner with your own message! Select the letter and add your own text. Use one character per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9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amond 8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62600"/>
          </a:xfrm>
        </p:spPr>
        <p:txBody>
          <a:bodyPr anchor="ctr">
            <a:noAutofit/>
          </a:bodyPr>
          <a:lstStyle>
            <a:lvl1pPr algn="ctr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20" dirty="0" smtClean="0"/>
              <a:t>Cut along dotted</a:t>
            </a:r>
            <a:r>
              <a:rPr lang="en-US" sz="1320" baseline="0" dirty="0" smtClean="0"/>
              <a:t> line</a:t>
            </a:r>
            <a:endParaRPr lang="en-US" sz="1320" dirty="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anchor="ctr">
            <a:noAutofit/>
          </a:bodyPr>
          <a:lstStyle>
            <a:lvl1pPr algn="ctr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20" dirty="0" smtClean="0"/>
              <a:t>Cut along dotted</a:t>
            </a:r>
            <a:r>
              <a:rPr lang="en-US" sz="1320" baseline="0" dirty="0" smtClean="0"/>
              <a:t> line</a:t>
            </a:r>
            <a:endParaRPr lang="en-US" sz="1320" dirty="0"/>
          </a:p>
        </p:txBody>
      </p:sp>
    </p:spTree>
    <p:extLst>
      <p:ext uri="{BB962C8B-B14F-4D97-AF65-F5344CB8AC3E}">
        <p14:creationId xmlns:p14="http://schemas.microsoft.com/office/powerpoint/2010/main" val="303347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anchor="ctr">
            <a:noAutofit/>
          </a:bodyPr>
          <a:lstStyle>
            <a:lvl1pPr algn="ctr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20" dirty="0" smtClean="0"/>
              <a:t>Cut along dotted</a:t>
            </a:r>
            <a:r>
              <a:rPr lang="en-US" sz="1320" baseline="0" dirty="0" smtClean="0"/>
              <a:t> line</a:t>
            </a:r>
            <a:endParaRPr lang="en-US" sz="1320" dirty="0"/>
          </a:p>
        </p:txBody>
      </p:sp>
    </p:spTree>
    <p:extLst>
      <p:ext uri="{BB962C8B-B14F-4D97-AF65-F5344CB8AC3E}">
        <p14:creationId xmlns:p14="http://schemas.microsoft.com/office/powerpoint/2010/main" val="3916215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552"/>
          </a:xfrm>
        </p:spPr>
        <p:txBody>
          <a:bodyPr anchor="ctr">
            <a:noAutofit/>
          </a:bodyPr>
          <a:lstStyle>
            <a:lvl1pPr algn="ctr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20" dirty="0" smtClean="0"/>
              <a:t>Cut along dotted</a:t>
            </a:r>
            <a:r>
              <a:rPr lang="en-US" sz="1320" baseline="0" dirty="0" smtClean="0"/>
              <a:t> line</a:t>
            </a:r>
            <a:endParaRPr lang="en-US" sz="132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60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anchor="ctr">
            <a:noAutofit/>
          </a:bodyPr>
          <a:lstStyle>
            <a:lvl1pPr algn="ctr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20" dirty="0" smtClean="0"/>
              <a:t>Cut along dotted</a:t>
            </a:r>
            <a:r>
              <a:rPr lang="en-US" sz="1320" baseline="0" dirty="0" smtClean="0"/>
              <a:t> line</a:t>
            </a:r>
            <a:endParaRPr lang="en-US" sz="1320" dirty="0"/>
          </a:p>
        </p:txBody>
      </p:sp>
    </p:spTree>
    <p:extLst>
      <p:ext uri="{BB962C8B-B14F-4D97-AF65-F5344CB8AC3E}">
        <p14:creationId xmlns:p14="http://schemas.microsoft.com/office/powerpoint/2010/main" val="150835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anchor="ctr">
            <a:noAutofit/>
          </a:bodyPr>
          <a:lstStyle>
            <a:lvl1pPr algn="ctr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20" dirty="0" smtClean="0"/>
              <a:t>Cut along dotted</a:t>
            </a:r>
            <a:r>
              <a:rPr lang="en-US" sz="1320" baseline="0" dirty="0" smtClean="0"/>
              <a:t> line</a:t>
            </a:r>
            <a:endParaRPr lang="en-US" sz="1320" dirty="0"/>
          </a:p>
        </p:txBody>
      </p:sp>
    </p:spTree>
    <p:extLst>
      <p:ext uri="{BB962C8B-B14F-4D97-AF65-F5344CB8AC3E}">
        <p14:creationId xmlns:p14="http://schemas.microsoft.com/office/powerpoint/2010/main" val="423579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F523D-5D85-43C4-B80F-2367B89E30C9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D751-88AA-4ED9-8DF9-B600986EE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txStyles>
    <p:titleStyle>
      <a:lvl1pPr algn="l" defTabSz="1005815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0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26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0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11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375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7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2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69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7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55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BY BOY BANNER A">
  <a:themeElements>
    <a:clrScheme name="Baby Boy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7AD0D0"/>
      </a:accent1>
      <a:accent2>
        <a:srgbClr val="F89728"/>
      </a:accent2>
      <a:accent3>
        <a:srgbClr val="685040"/>
      </a:accent3>
      <a:accent4>
        <a:srgbClr val="A6BE4E"/>
      </a:accent4>
      <a:accent5>
        <a:srgbClr val="6A8CC2"/>
      </a:accent5>
      <a:accent6>
        <a:srgbClr val="F1C713"/>
      </a:accent6>
      <a:hlink>
        <a:srgbClr val="F89728"/>
      </a:hlink>
      <a:folHlink>
        <a:srgbClr val="80808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aby Boy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7AD0D0"/>
      </a:accent1>
      <a:accent2>
        <a:srgbClr val="F89728"/>
      </a:accent2>
      <a:accent3>
        <a:srgbClr val="685040"/>
      </a:accent3>
      <a:accent4>
        <a:srgbClr val="A6BE4E"/>
      </a:accent4>
      <a:accent5>
        <a:srgbClr val="6A8CC2"/>
      </a:accent5>
      <a:accent6>
        <a:srgbClr val="F1C713"/>
      </a:accent6>
      <a:hlink>
        <a:srgbClr val="F89728"/>
      </a:hlink>
      <a:folHlink>
        <a:srgbClr val="80808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lphaBoy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7AD0D0"/>
      </a:accent1>
      <a:accent2>
        <a:srgbClr val="F89728"/>
      </a:accent2>
      <a:accent3>
        <a:srgbClr val="685040"/>
      </a:accent3>
      <a:accent4>
        <a:srgbClr val="A6BE4E"/>
      </a:accent4>
      <a:accent5>
        <a:srgbClr val="6A8CC2"/>
      </a:accent5>
      <a:accent6>
        <a:srgbClr val="F1C713"/>
      </a:accent6>
      <a:hlink>
        <a:srgbClr val="F89728"/>
      </a:hlink>
      <a:folHlink>
        <a:srgbClr val="80808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E22DC5-4F9C-42AE-8D8F-C5B0DAC8B259}"/>
</file>

<file path=customXml/itemProps2.xml><?xml version="1.0" encoding="utf-8"?>
<ds:datastoreItem xmlns:ds="http://schemas.openxmlformats.org/officeDocument/2006/customXml" ds:itemID="{A771E3DD-3011-4FBE-833C-8348975BC8CB}"/>
</file>

<file path=customXml/itemProps3.xml><?xml version="1.0" encoding="utf-8"?>
<ds:datastoreItem xmlns:ds="http://schemas.openxmlformats.org/officeDocument/2006/customXml" ds:itemID="{B59B611E-7590-4766-87FA-EBA24B69602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375</Words>
  <Application>Microsoft Office PowerPoint</Application>
  <PresentationFormat>Custom</PresentationFormat>
  <Paragraphs>45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BABY BOY BANNER A</vt:lpstr>
      <vt:lpstr>w</vt:lpstr>
      <vt:lpstr>e</vt:lpstr>
      <vt:lpstr>l</vt:lpstr>
      <vt:lpstr>c</vt:lpstr>
      <vt:lpstr>o</vt:lpstr>
      <vt:lpstr>m</vt:lpstr>
      <vt:lpstr>e</vt:lpstr>
      <vt:lpstr>b</vt:lpstr>
      <vt:lpstr>a</vt:lpstr>
      <vt:lpstr>b</vt:lpstr>
      <vt:lpstr>y</vt:lpstr>
      <vt:lpstr>b</vt:lpstr>
      <vt:lpstr>o</vt:lpstr>
      <vt:lpstr>y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2013-07-30T15:06:18Z</dcterms:created>
  <dcterms:modified xsi:type="dcterms:W3CDTF">2013-07-31T14:54:56Z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