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image" Target="/ppt/media/image4.png" Id="rId21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32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Relationship Type="http://schemas.openxmlformats.org/officeDocument/2006/relationships/image" Target="/ppt/media/image54.png" Id="rId22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Ion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Century Gothic</vt:lpstr>
      <vt:lpstr>Wingdings 3</vt:lpstr>
      <vt:lpstr>Ion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2014-09-12T17:24:29Z</dcterms:created>
  <dcterms:modified xsi:type="dcterms:W3CDTF">2014-09-12T17:24:45Z</dcterms:modified>
</cp:coreProperties>
</file>