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Circuit</ap:Template>
  <ap:TotalTime>5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Trebuchet MS</vt:lpstr>
      <vt:lpstr>Tw Cen MT</vt:lpstr>
      <vt:lpstr>Circuit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2014-08-26T23:43:54Z</dcterms:created>
  <dcterms:modified xsi:type="dcterms:W3CDTF">2014-08-26T23:48:55Z</dcterms:modified>
</cp:coreProperties>
</file>