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this invitation, just select the sample text, and then enter your event details. Or, if you’d rather start from a clean slate, press the New Slide button on the Home tab to insert a new page of invitations. Now enter your text in 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" name="Picture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Rectangle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 Placeholder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48" name="Text Placeholder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49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57" name="Rectangle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8" name="Picture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Rectangle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Placeholder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62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63" name="Text Placeholder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happy birthday </a:t>
            </a:r>
            <a:r>
              <a:rPr lang="en-US" dirty="0" err="1"/>
              <a:t>kimberly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Join us to celebrate</a:t>
            </a:r>
          </a:p>
          <a:p>
            <a:r>
              <a:rPr lang="en-US" dirty="0"/>
              <a:t>Monday, August 23 at </a:t>
            </a:r>
            <a:r>
              <a:rPr lang="en-US" dirty="0" smtClean="0"/>
              <a:t>2:30pm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Sushi Restaurant</a:t>
            </a:r>
          </a:p>
          <a:p>
            <a:r>
              <a:rPr lang="en-US" dirty="0"/>
              <a:t>1234 Main </a:t>
            </a:r>
            <a:r>
              <a:rPr lang="en-US" dirty="0" smtClean="0"/>
              <a:t>Street, </a:t>
            </a:r>
            <a:r>
              <a:rPr lang="en-US" dirty="0"/>
              <a:t>Raleigh, NC</a:t>
            </a:r>
          </a:p>
          <a:p>
            <a:r>
              <a:rPr lang="en-US" dirty="0"/>
              <a:t>RSVP to </a:t>
            </a:r>
            <a:r>
              <a:rPr lang="en-US" dirty="0" smtClean="0"/>
              <a:t>erin@example.com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happy birthday </a:t>
            </a:r>
            <a:r>
              <a:rPr lang="en-US" dirty="0" err="1"/>
              <a:t>kimberly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Join us to celebrate</a:t>
            </a:r>
          </a:p>
          <a:p>
            <a:r>
              <a:rPr lang="en-US" dirty="0"/>
              <a:t>Monday, August 23 at </a:t>
            </a:r>
            <a:r>
              <a:rPr lang="en-US" dirty="0" smtClean="0"/>
              <a:t>2:30pm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Sushi Restaurant</a:t>
            </a:r>
          </a:p>
          <a:p>
            <a:r>
              <a:rPr lang="en-US" dirty="0"/>
              <a:t>1234 Main </a:t>
            </a:r>
            <a:r>
              <a:rPr lang="en-US" dirty="0" smtClean="0"/>
              <a:t>Street, </a:t>
            </a:r>
            <a:r>
              <a:rPr lang="en-US" dirty="0"/>
              <a:t>Raleigh, NC</a:t>
            </a:r>
          </a:p>
          <a:p>
            <a:r>
              <a:rPr lang="en-US" dirty="0"/>
              <a:t>RSVP to </a:t>
            </a:r>
            <a:r>
              <a:rPr lang="en-US" dirty="0" smtClean="0"/>
              <a:t>erin@example.com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</p:sld>
</file>

<file path=ppt/theme/theme1.xml><?xml version="1.0" encoding="utf-8"?>
<a:theme xmlns:a="http://schemas.openxmlformats.org/drawingml/2006/main" name="Invitation Blue Ribbon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F7E612-AA70-48BF-BB5C-DF7A5083EF58}"/>
</file>

<file path=customXml/itemProps2.xml><?xml version="1.0" encoding="utf-8"?>
<ds:datastoreItem xmlns:ds="http://schemas.openxmlformats.org/officeDocument/2006/customXml" ds:itemID="{D290AA32-8904-44E9-AE67-0DB9961AB7B7}"/>
</file>

<file path=customXml/itemProps3.xml><?xml version="1.0" encoding="utf-8"?>
<ds:datastoreItem xmlns:ds="http://schemas.openxmlformats.org/officeDocument/2006/customXml" ds:itemID="{5F94F4AE-7619-4603-BCEB-A1445B3B78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</vt:lpstr>
      <vt:lpstr>Invitation Blue Ribbon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2012-09-23T22:37:12Z</dcterms:created>
  <dcterms:modified xsi:type="dcterms:W3CDTF">2013-08-25T19:08:49Z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