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>
        <p:scale>
          <a:sx n="100" d="100"/>
          <a:sy n="100" d="100"/>
        </p:scale>
        <p:origin x="510" y="258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37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5/15/2014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5/15/2014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Type of Certificate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Recipient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184648"/>
            <a:ext cx="2971800" cy="457200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4873752"/>
            <a:ext cx="2970010" cy="384048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Date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image" Target="/ppt/media/image1.png" Id="rId3" /><Relationship Type="http://schemas.openxmlformats.org/officeDocument/2006/relationships/theme" Target="/ppt/theme/theme12.xml" Id="rId2" /><Relationship Type="http://schemas.openxmlformats.org/officeDocument/2006/relationships/slideLayout" Target="/ppt/slideLayouts/slideLayout11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ackground graphic fram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/>
              <a:pPr/>
              <a:t>5/15/2014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/>
              <a:pPr/>
              <a:t>‹#›</a:t>
            </a:fld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Certificate of Completion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mtClean="0"/>
              <a:t>has successfully completed </a:t>
            </a:r>
          </a:p>
          <a:p>
            <a:r>
              <a:rPr lang="en-US" smtClean="0"/>
              <a:t>the Excellence in Business Program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Claus Hansen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This Acknowledges That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Melissa MacBeth, Program Coordinator</a:t>
            </a:r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April </a:t>
            </a: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2.xml><?xml version="1.0" encoding="utf-8"?>
<a:theme xmlns:a="http://schemas.openxmlformats.org/drawingml/2006/main" name="Certificat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1</ap:TotalTime>
  <ap:Words>23</ap:Words>
  <ap:Application>Microsoft Office PowerPoint</ap:Application>
  <ap:PresentationFormat>On-screen Show (4:3)</ap:PresentationFormat>
  <ap:Paragraphs>7</ap:Paragraphs>
  <ap:Slides>1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ap:HeadingPairs>
  <ap:TitlesOfParts>
    <vt:vector baseType="lpstr" size="4">
      <vt:lpstr>Arial</vt:lpstr>
      <vt:lpstr>Georgia</vt:lpstr>
      <vt:lpstr>Certificate</vt:lpstr>
      <vt:lpstr>PowerPoint Presentation</vt:lpstr>
    </vt:vector>
  </ap:TitlesOfParts>
  <ap:LinksUpToDate>false</ap:LinksUpToDate>
  <ap:SharedDoc>false</ap:SharedDoc>
  <ap:HyperlinksChanged>false</ap:HyperlinksChanged>
  <ap:AppVersion>15.0000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4</cp:revision>
  <dcterms:created xsi:type="dcterms:W3CDTF">2014-05-13T18:15:13Z</dcterms:created>
  <dcterms:modified xsi:type="dcterms:W3CDTF">2014-05-15T23:40:42Z</dcterms:modified>
</cp:coreProperties>
</file>