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0654" autoAdjust="0"/>
  </p:normalViewPr>
  <p:slideViewPr>
    <p:cSldViewPr snapToGrid="0" showGuides="1">
      <p:cViewPr varScale="1">
        <p:scale>
          <a:sx n="78" d="100"/>
          <a:sy n="78" d="100"/>
        </p:scale>
        <p:origin x="2808" y="96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F0C42-8226-4523-B11E-7C13978E6CFD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0F56A-0C86-4ACC-9CF4-1B63F756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A8818-56B1-4EAC-B5D3-7BFFD2C4E1DE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046C0-8A92-4E40-B931-77A8EEB71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</a:t>
            </a:r>
            <a:r>
              <a:rPr lang="en-US" baseline="0" smtClean="0"/>
              <a:t> change the first sample business card, replace the content with your own. </a:t>
            </a:r>
          </a:p>
          <a:p>
            <a:endParaRPr lang="en-US" baseline="0" smtClean="0"/>
          </a:p>
          <a:p>
            <a:r>
              <a:rPr lang="en-US" baseline="0" smtClean="0"/>
              <a:t>Or, if you’d rather start from a clean slate, press the New Slide button on the Home tab to insert a new page. Now enter your text in the empty </a:t>
            </a:r>
            <a:r>
              <a:rPr lang="en-US" baseline="0" smtClean="0"/>
              <a:t>placeholders.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046C0-8A92-4E40-B931-77A8EEB71F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7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010324" y="633994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010324" y="912265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526015" y="1379301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526015" y="1644862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526015" y="178723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2526015" y="192960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215384" y="633994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215384" y="912265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5731075" y="1379301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5731075" y="1644862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5731075" y="178723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27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5731075" y="1929603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1010324" y="2455479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24" hasCustomPrompt="1"/>
          </p:nvPr>
        </p:nvSpPr>
        <p:spPr>
          <a:xfrm>
            <a:off x="1010324" y="2733750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2526015" y="3200786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sz="quarter" idx="25" hasCustomPrompt="1"/>
          </p:nvPr>
        </p:nvSpPr>
        <p:spPr>
          <a:xfrm>
            <a:off x="2526015" y="346634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26" hasCustomPrompt="1"/>
          </p:nvPr>
        </p:nvSpPr>
        <p:spPr>
          <a:xfrm>
            <a:off x="2526015" y="360871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33" name="Text Placeholder 2"/>
          <p:cNvSpPr>
            <a:spLocks noGrp="1"/>
          </p:cNvSpPr>
          <p:nvPr>
            <p:ph type="body" sz="quarter" idx="27" hasCustomPrompt="1"/>
          </p:nvPr>
        </p:nvSpPr>
        <p:spPr>
          <a:xfrm>
            <a:off x="2526015" y="375108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28" hasCustomPrompt="1"/>
          </p:nvPr>
        </p:nvSpPr>
        <p:spPr>
          <a:xfrm>
            <a:off x="4215384" y="2455479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36" name="Text Placeholder 2"/>
          <p:cNvSpPr>
            <a:spLocks noGrp="1"/>
          </p:cNvSpPr>
          <p:nvPr>
            <p:ph type="body" sz="quarter" idx="30" hasCustomPrompt="1"/>
          </p:nvPr>
        </p:nvSpPr>
        <p:spPr>
          <a:xfrm>
            <a:off x="4215384" y="2733750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35" name="Text Placeholder 2"/>
          <p:cNvSpPr>
            <a:spLocks noGrp="1"/>
          </p:cNvSpPr>
          <p:nvPr>
            <p:ph type="body" sz="quarter" idx="29" hasCustomPrompt="1"/>
          </p:nvPr>
        </p:nvSpPr>
        <p:spPr>
          <a:xfrm>
            <a:off x="5731075" y="3200786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37" name="Text Placeholder 2"/>
          <p:cNvSpPr>
            <a:spLocks noGrp="1"/>
          </p:cNvSpPr>
          <p:nvPr>
            <p:ph type="body" sz="quarter" idx="31" hasCustomPrompt="1"/>
          </p:nvPr>
        </p:nvSpPr>
        <p:spPr>
          <a:xfrm>
            <a:off x="5731075" y="346634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38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5731075" y="360871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39" name="Text Placeholder 2"/>
          <p:cNvSpPr>
            <a:spLocks noGrp="1"/>
          </p:cNvSpPr>
          <p:nvPr>
            <p:ph type="body" sz="quarter" idx="33" hasCustomPrompt="1"/>
          </p:nvPr>
        </p:nvSpPr>
        <p:spPr>
          <a:xfrm>
            <a:off x="5731075" y="3751088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40" name="Text Placeholder 2"/>
          <p:cNvSpPr>
            <a:spLocks noGrp="1"/>
          </p:cNvSpPr>
          <p:nvPr>
            <p:ph type="body" sz="quarter" idx="34" hasCustomPrompt="1"/>
          </p:nvPr>
        </p:nvSpPr>
        <p:spPr>
          <a:xfrm>
            <a:off x="1010324" y="4284278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36" hasCustomPrompt="1"/>
          </p:nvPr>
        </p:nvSpPr>
        <p:spPr>
          <a:xfrm>
            <a:off x="1010324" y="4562549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41" name="Text Placeholder 2"/>
          <p:cNvSpPr>
            <a:spLocks noGrp="1"/>
          </p:cNvSpPr>
          <p:nvPr>
            <p:ph type="body" sz="quarter" idx="35" hasCustomPrompt="1"/>
          </p:nvPr>
        </p:nvSpPr>
        <p:spPr>
          <a:xfrm>
            <a:off x="2526015" y="5029585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2526015" y="529514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44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2526015" y="543751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45" name="Text Placeholder 2"/>
          <p:cNvSpPr>
            <a:spLocks noGrp="1"/>
          </p:cNvSpPr>
          <p:nvPr>
            <p:ph type="body" sz="quarter" idx="39" hasCustomPrompt="1"/>
          </p:nvPr>
        </p:nvSpPr>
        <p:spPr>
          <a:xfrm>
            <a:off x="2526015" y="557988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46" name="Text Placeholder 2"/>
          <p:cNvSpPr>
            <a:spLocks noGrp="1"/>
          </p:cNvSpPr>
          <p:nvPr>
            <p:ph type="body" sz="quarter" idx="40" hasCustomPrompt="1"/>
          </p:nvPr>
        </p:nvSpPr>
        <p:spPr>
          <a:xfrm>
            <a:off x="4215384" y="4284278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48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4215384" y="4562549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47" name="Text Placeholder 2"/>
          <p:cNvSpPr>
            <a:spLocks noGrp="1"/>
          </p:cNvSpPr>
          <p:nvPr>
            <p:ph type="body" sz="quarter" idx="41" hasCustomPrompt="1"/>
          </p:nvPr>
        </p:nvSpPr>
        <p:spPr>
          <a:xfrm>
            <a:off x="5731075" y="5029585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49" name="Text Placeholder 2"/>
          <p:cNvSpPr>
            <a:spLocks noGrp="1"/>
          </p:cNvSpPr>
          <p:nvPr>
            <p:ph type="body" sz="quarter" idx="43" hasCustomPrompt="1"/>
          </p:nvPr>
        </p:nvSpPr>
        <p:spPr>
          <a:xfrm>
            <a:off x="5731075" y="529514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44" hasCustomPrompt="1"/>
          </p:nvPr>
        </p:nvSpPr>
        <p:spPr>
          <a:xfrm>
            <a:off x="5731075" y="543751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51" name="Text Placeholder 2"/>
          <p:cNvSpPr>
            <a:spLocks noGrp="1"/>
          </p:cNvSpPr>
          <p:nvPr>
            <p:ph type="body" sz="quarter" idx="45" hasCustomPrompt="1"/>
          </p:nvPr>
        </p:nvSpPr>
        <p:spPr>
          <a:xfrm>
            <a:off x="5731075" y="5579887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52" name="Text Placeholder 2"/>
          <p:cNvSpPr>
            <a:spLocks noGrp="1"/>
          </p:cNvSpPr>
          <p:nvPr>
            <p:ph type="body" sz="quarter" idx="46" hasCustomPrompt="1"/>
          </p:nvPr>
        </p:nvSpPr>
        <p:spPr>
          <a:xfrm>
            <a:off x="1010324" y="6113077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54" name="Text Placeholder 2"/>
          <p:cNvSpPr>
            <a:spLocks noGrp="1"/>
          </p:cNvSpPr>
          <p:nvPr>
            <p:ph type="body" sz="quarter" idx="48" hasCustomPrompt="1"/>
          </p:nvPr>
        </p:nvSpPr>
        <p:spPr>
          <a:xfrm>
            <a:off x="1010324" y="6391348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53" name="Text Placeholder 2"/>
          <p:cNvSpPr>
            <a:spLocks noGrp="1"/>
          </p:cNvSpPr>
          <p:nvPr>
            <p:ph type="body" sz="quarter" idx="47" hasCustomPrompt="1"/>
          </p:nvPr>
        </p:nvSpPr>
        <p:spPr>
          <a:xfrm>
            <a:off x="2526015" y="6858384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55" name="Text Placeholder 2"/>
          <p:cNvSpPr>
            <a:spLocks noGrp="1"/>
          </p:cNvSpPr>
          <p:nvPr>
            <p:ph type="body" sz="quarter" idx="49" hasCustomPrompt="1"/>
          </p:nvPr>
        </p:nvSpPr>
        <p:spPr>
          <a:xfrm>
            <a:off x="2526015" y="712394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56" name="Text Placeholder 2"/>
          <p:cNvSpPr>
            <a:spLocks noGrp="1"/>
          </p:cNvSpPr>
          <p:nvPr>
            <p:ph type="body" sz="quarter" idx="50" hasCustomPrompt="1"/>
          </p:nvPr>
        </p:nvSpPr>
        <p:spPr>
          <a:xfrm>
            <a:off x="2526015" y="726631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57" name="Text Placeholder 2"/>
          <p:cNvSpPr>
            <a:spLocks noGrp="1"/>
          </p:cNvSpPr>
          <p:nvPr>
            <p:ph type="body" sz="quarter" idx="51" hasCustomPrompt="1"/>
          </p:nvPr>
        </p:nvSpPr>
        <p:spPr>
          <a:xfrm>
            <a:off x="2526015" y="740868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58" name="Text Placeholder 2"/>
          <p:cNvSpPr>
            <a:spLocks noGrp="1"/>
          </p:cNvSpPr>
          <p:nvPr>
            <p:ph type="body" sz="quarter" idx="52" hasCustomPrompt="1"/>
          </p:nvPr>
        </p:nvSpPr>
        <p:spPr>
          <a:xfrm>
            <a:off x="4215384" y="6113077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60" name="Text Placeholder 2"/>
          <p:cNvSpPr>
            <a:spLocks noGrp="1"/>
          </p:cNvSpPr>
          <p:nvPr>
            <p:ph type="body" sz="quarter" idx="54" hasCustomPrompt="1"/>
          </p:nvPr>
        </p:nvSpPr>
        <p:spPr>
          <a:xfrm>
            <a:off x="4215384" y="6391348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59" name="Text Placeholder 2"/>
          <p:cNvSpPr>
            <a:spLocks noGrp="1"/>
          </p:cNvSpPr>
          <p:nvPr>
            <p:ph type="body" sz="quarter" idx="53" hasCustomPrompt="1"/>
          </p:nvPr>
        </p:nvSpPr>
        <p:spPr>
          <a:xfrm>
            <a:off x="5731075" y="6858384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61" name="Text Placeholder 2"/>
          <p:cNvSpPr>
            <a:spLocks noGrp="1"/>
          </p:cNvSpPr>
          <p:nvPr>
            <p:ph type="body" sz="quarter" idx="55" hasCustomPrompt="1"/>
          </p:nvPr>
        </p:nvSpPr>
        <p:spPr>
          <a:xfrm>
            <a:off x="5731075" y="712394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62" name="Text Placeholder 2"/>
          <p:cNvSpPr>
            <a:spLocks noGrp="1"/>
          </p:cNvSpPr>
          <p:nvPr>
            <p:ph type="body" sz="quarter" idx="56" hasCustomPrompt="1"/>
          </p:nvPr>
        </p:nvSpPr>
        <p:spPr>
          <a:xfrm>
            <a:off x="5731075" y="726631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63" name="Text Placeholder 2"/>
          <p:cNvSpPr>
            <a:spLocks noGrp="1"/>
          </p:cNvSpPr>
          <p:nvPr>
            <p:ph type="body" sz="quarter" idx="57" hasCustomPrompt="1"/>
          </p:nvPr>
        </p:nvSpPr>
        <p:spPr>
          <a:xfrm>
            <a:off x="5731075" y="7408686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64" name="Text Placeholder 2"/>
          <p:cNvSpPr>
            <a:spLocks noGrp="1"/>
          </p:cNvSpPr>
          <p:nvPr>
            <p:ph type="body" sz="quarter" idx="58" hasCustomPrompt="1"/>
          </p:nvPr>
        </p:nvSpPr>
        <p:spPr>
          <a:xfrm>
            <a:off x="1010324" y="7941876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66" name="Text Placeholder 2"/>
          <p:cNvSpPr>
            <a:spLocks noGrp="1"/>
          </p:cNvSpPr>
          <p:nvPr>
            <p:ph type="body" sz="quarter" idx="60" hasCustomPrompt="1"/>
          </p:nvPr>
        </p:nvSpPr>
        <p:spPr>
          <a:xfrm>
            <a:off x="1010324" y="8220147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65" name="Text Placeholder 2"/>
          <p:cNvSpPr>
            <a:spLocks noGrp="1"/>
          </p:cNvSpPr>
          <p:nvPr>
            <p:ph type="body" sz="quarter" idx="59" hasCustomPrompt="1"/>
          </p:nvPr>
        </p:nvSpPr>
        <p:spPr>
          <a:xfrm>
            <a:off x="2526015" y="8687183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67" name="Text Placeholder 2"/>
          <p:cNvSpPr>
            <a:spLocks noGrp="1"/>
          </p:cNvSpPr>
          <p:nvPr>
            <p:ph type="body" sz="quarter" idx="61" hasCustomPrompt="1"/>
          </p:nvPr>
        </p:nvSpPr>
        <p:spPr>
          <a:xfrm>
            <a:off x="2526015" y="8952744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68" name="Text Placeholder 2"/>
          <p:cNvSpPr>
            <a:spLocks noGrp="1"/>
          </p:cNvSpPr>
          <p:nvPr>
            <p:ph type="body" sz="quarter" idx="62" hasCustomPrompt="1"/>
          </p:nvPr>
        </p:nvSpPr>
        <p:spPr>
          <a:xfrm>
            <a:off x="2526015" y="909511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69" name="Text Placeholder 2"/>
          <p:cNvSpPr>
            <a:spLocks noGrp="1"/>
          </p:cNvSpPr>
          <p:nvPr>
            <p:ph type="body" sz="quarter" idx="63" hasCustomPrompt="1"/>
          </p:nvPr>
        </p:nvSpPr>
        <p:spPr>
          <a:xfrm>
            <a:off x="2526015" y="923748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  <p:sp>
        <p:nvSpPr>
          <p:cNvPr id="70" name="Text Placeholder 2"/>
          <p:cNvSpPr>
            <a:spLocks noGrp="1"/>
          </p:cNvSpPr>
          <p:nvPr>
            <p:ph type="body" sz="quarter" idx="64" hasCustomPrompt="1"/>
          </p:nvPr>
        </p:nvSpPr>
        <p:spPr>
          <a:xfrm>
            <a:off x="4215384" y="7941876"/>
            <a:ext cx="2286000" cy="238338"/>
          </a:xfrm>
        </p:spPr>
        <p:txBody>
          <a:bodyPr lIns="0" tIns="0" rIns="0" bIns="0" anchor="b">
            <a:normAutofit/>
          </a:bodyPr>
          <a:lstStyle>
            <a:lvl1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72" name="Text Placeholder 2"/>
          <p:cNvSpPr>
            <a:spLocks noGrp="1"/>
          </p:cNvSpPr>
          <p:nvPr>
            <p:ph type="body" sz="quarter" idx="66" hasCustomPrompt="1"/>
          </p:nvPr>
        </p:nvSpPr>
        <p:spPr>
          <a:xfrm>
            <a:off x="4215384" y="8220147"/>
            <a:ext cx="2286000" cy="295212"/>
          </a:xfrm>
        </p:spPr>
        <p:txBody>
          <a:bodyPr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850" b="1" baseline="0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71" name="Text Placeholder 2"/>
          <p:cNvSpPr>
            <a:spLocks noGrp="1"/>
          </p:cNvSpPr>
          <p:nvPr>
            <p:ph type="body" sz="quarter" idx="65" hasCustomPrompt="1"/>
          </p:nvPr>
        </p:nvSpPr>
        <p:spPr>
          <a:xfrm>
            <a:off x="5731075" y="8687183"/>
            <a:ext cx="1198016" cy="26035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address here</a:t>
            </a:r>
            <a:endParaRPr lang="en-US" dirty="0"/>
          </a:p>
        </p:txBody>
      </p:sp>
      <p:sp>
        <p:nvSpPr>
          <p:cNvPr id="73" name="Text Placeholder 2"/>
          <p:cNvSpPr>
            <a:spLocks noGrp="1"/>
          </p:cNvSpPr>
          <p:nvPr>
            <p:ph type="body" sz="quarter" idx="67" hasCustomPrompt="1"/>
          </p:nvPr>
        </p:nvSpPr>
        <p:spPr>
          <a:xfrm>
            <a:off x="5731075" y="8952744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Telephone number</a:t>
            </a:r>
            <a:endParaRPr lang="en-US" dirty="0"/>
          </a:p>
        </p:txBody>
      </p:sp>
      <p:sp>
        <p:nvSpPr>
          <p:cNvPr id="74" name="Text Placeholder 2"/>
          <p:cNvSpPr>
            <a:spLocks noGrp="1"/>
          </p:cNvSpPr>
          <p:nvPr>
            <p:ph type="body" sz="quarter" idx="68" hasCustomPrompt="1"/>
          </p:nvPr>
        </p:nvSpPr>
        <p:spPr>
          <a:xfrm>
            <a:off x="5731075" y="909511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75" name="Text Placeholder 2"/>
          <p:cNvSpPr>
            <a:spLocks noGrp="1"/>
          </p:cNvSpPr>
          <p:nvPr>
            <p:ph type="body" sz="quarter" idx="69" hasCustomPrompt="1"/>
          </p:nvPr>
        </p:nvSpPr>
        <p:spPr>
          <a:xfrm>
            <a:off x="5731075" y="9237485"/>
            <a:ext cx="1198016" cy="137160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sz="800" b="0" baseline="0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00" b="1">
                <a:solidFill>
                  <a:schemeClr val="bg1"/>
                </a:solidFill>
                <a:effectLst>
                  <a:outerShdw blurRad="25400" algn="ctr" rotWithShape="0">
                    <a:prstClr val="black">
                      <a:alpha val="35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Twitter handle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business card grid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Rectangle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089B-7FF9-4A76-9A80-45C596FC758E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0A0F0-231E-41D6-803A-199B82C09D42}" type="slidenum">
              <a:rPr lang="en-US" smtClean="0"/>
              <a:t>‹#›</a:t>
            </a:fld>
            <a:endParaRPr lang="en-US"/>
          </a:p>
        </p:txBody>
      </p:sp>
      <p:pic>
        <p:nvPicPr>
          <p:cNvPr id="38" name="Picture 37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458104"/>
            <a:ext cx="3201107" cy="1828800"/>
          </a:xfrm>
          <a:prstGeom prst="rect">
            <a:avLst/>
          </a:prstGeom>
        </p:spPr>
      </p:pic>
      <p:pic>
        <p:nvPicPr>
          <p:cNvPr id="40" name="Picture 39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457200"/>
            <a:ext cx="3201107" cy="1828800"/>
          </a:xfrm>
          <a:prstGeom prst="rect">
            <a:avLst/>
          </a:prstGeom>
        </p:spPr>
      </p:pic>
      <p:pic>
        <p:nvPicPr>
          <p:cNvPr id="41" name="Picture 40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2286904"/>
            <a:ext cx="3201107" cy="1828800"/>
          </a:xfrm>
          <a:prstGeom prst="rect">
            <a:avLst/>
          </a:prstGeom>
        </p:spPr>
      </p:pic>
      <p:pic>
        <p:nvPicPr>
          <p:cNvPr id="42" name="Picture 41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2286904"/>
            <a:ext cx="3201107" cy="1828800"/>
          </a:xfrm>
          <a:prstGeom prst="rect">
            <a:avLst/>
          </a:prstGeom>
        </p:spPr>
      </p:pic>
      <p:pic>
        <p:nvPicPr>
          <p:cNvPr id="43" name="Picture 42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4114800"/>
            <a:ext cx="3201107" cy="1828800"/>
          </a:xfrm>
          <a:prstGeom prst="rect">
            <a:avLst/>
          </a:prstGeom>
        </p:spPr>
      </p:pic>
      <p:pic>
        <p:nvPicPr>
          <p:cNvPr id="44" name="Picture 43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4114800"/>
            <a:ext cx="3201107" cy="1828800"/>
          </a:xfrm>
          <a:prstGeom prst="rect">
            <a:avLst/>
          </a:prstGeom>
        </p:spPr>
      </p:pic>
      <p:pic>
        <p:nvPicPr>
          <p:cNvPr id="45" name="Picture 44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5943600"/>
            <a:ext cx="3201107" cy="1828800"/>
          </a:xfrm>
          <a:prstGeom prst="rect">
            <a:avLst/>
          </a:prstGeom>
        </p:spPr>
      </p:pic>
      <p:pic>
        <p:nvPicPr>
          <p:cNvPr id="46" name="Picture 45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5943600"/>
            <a:ext cx="3201107" cy="1828800"/>
          </a:xfrm>
          <a:prstGeom prst="rect">
            <a:avLst/>
          </a:prstGeom>
        </p:spPr>
      </p:pic>
      <p:pic>
        <p:nvPicPr>
          <p:cNvPr id="47" name="Picture 46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685800" y="7776018"/>
            <a:ext cx="3201107" cy="1828800"/>
          </a:xfrm>
          <a:prstGeom prst="rect">
            <a:avLst/>
          </a:prstGeom>
        </p:spPr>
      </p:pic>
      <p:pic>
        <p:nvPicPr>
          <p:cNvPr id="48" name="Picture 47" descr="Close up of cherry blossom" title="Slide Design Picture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ltGray">
          <a:xfrm flipH="1">
            <a:off x="3886200" y="7776018"/>
            <a:ext cx="320110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Michiyo</a:t>
            </a:r>
            <a:r>
              <a:rPr lang="en-US" dirty="0" smtClean="0"/>
              <a:t> Sato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mtClean="0"/>
              <a:t>Nature photography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mtClean="0"/>
              <a:t>1234 First Street,</a:t>
            </a:r>
          </a:p>
          <a:p>
            <a:r>
              <a:rPr lang="en-US" smtClean="0"/>
              <a:t>Brunswick, GA 98052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360.555.0150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mtClean="0"/>
              <a:t>msato@example.com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@</a:t>
            </a:r>
            <a:r>
              <a:rPr lang="en-US" dirty="0" err="1" smtClean="0"/>
              <a:t>msatoexamplecom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8" name="Text Placeholder 127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0" name="Text Placeholder 12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9" name="Text Placeholder 12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1" name="Text Placeholder 130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2" name="Text Placeholder 131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" name="Text Placeholder 132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8" name="Text Placeholder 18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0" name="Text Placeholder 18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9" name="Text Placeholder 18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1" name="Text Placeholder 19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2" name="Text Placeholder 19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3" name="Text Placeholder 192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" name="Text Placeholder 193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6" name="Text Placeholder 195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5" name="Text Placeholder 194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7" name="Text Placeholder 196"/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8" name="Text Placeholder 197"/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9" name="Text Placeholder 198"/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0" name="Text Placeholder 199"/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2" name="Text Placeholder 201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1" name="Text Placeholder 200"/>
          <p:cNvSpPr>
            <a:spLocks noGrp="1"/>
          </p:cNvSpPr>
          <p:nvPr>
            <p:ph type="body" sz="quarter" idx="5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3" name="Text Placeholder 202"/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" name="Text Placeholder 203"/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" name="Text Placeholder 204"/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6" name="Text Placeholder 20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8" name="Text Placeholder 207"/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7" name="Text Placeholder 206"/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9" name="Text Placeholder 208"/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0" name="Text Placeholder 209"/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1" name="Text Placeholder 210"/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2" name="Text Placeholder 211"/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4" name="Text Placeholder 213"/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3" name="Text Placeholder 212"/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5" name="Text Placeholder 214"/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6" name="Text Placeholder 215"/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7" name="Text Placeholder 216"/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</p:sld>
</file>

<file path=ppt/theme/theme1.xml><?xml version="1.0" encoding="utf-8"?>
<a:theme xmlns:a="http://schemas.openxmlformats.org/drawingml/2006/main" name="Business Cards Blossom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Blossom.potx" id="{FF3180C7-0895-4E25-ABFC-E6B517B1B6F8}" vid="{4F19CFFE-FAB9-4643-B238-E2662EFE57AB}"/>
    </a:ext>
  </a:extLst>
</a:theme>
</file>

<file path=ppt/theme/theme2.xml><?xml version="1.0" encoding="utf-8"?>
<a:theme xmlns:a="http://schemas.openxmlformats.org/drawingml/2006/main" name="Office Theme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ossom II">
      <a:dk1>
        <a:srgbClr val="440120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020CDB-B4A8-40F0-A861-A1F3BC62882F}"/>
</file>

<file path=customXml/itemProps2.xml><?xml version="1.0" encoding="utf-8"?>
<ds:datastoreItem xmlns:ds="http://schemas.openxmlformats.org/officeDocument/2006/customXml" ds:itemID="{B7F6C887-8326-46D4-BD6F-D16C07DF662B}"/>
</file>

<file path=customXml/itemProps3.xml><?xml version="1.0" encoding="utf-8"?>
<ds:datastoreItem xmlns:ds="http://schemas.openxmlformats.org/officeDocument/2006/customXml" ds:itemID="{5BA1DFFC-369B-42FD-973F-E148D8C777B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Cambria</vt:lpstr>
      <vt:lpstr>Business Cards Blossom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2013-07-31T14:35:54Z</dcterms:created>
  <dcterms:modified xsi:type="dcterms:W3CDTF">2013-07-31T18:59:25Z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