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2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18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561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5436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846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360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545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23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23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ine Step Process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5400000">
            <a:off x="8995312" y="3381329"/>
            <a:ext cx="1285105" cy="3775925"/>
          </a:xfrm>
          <a:custGeom>
            <a:avLst/>
            <a:gdLst>
              <a:gd name="connsiteX0" fmla="*/ 0 w 1285105"/>
              <a:gd name="connsiteY0" fmla="*/ 636318 h 3775925"/>
              <a:gd name="connsiteX1" fmla="*/ 1 w 1285105"/>
              <a:gd name="connsiteY1" fmla="*/ 636317 h 3775925"/>
              <a:gd name="connsiteX2" fmla="*/ 1 w 1285105"/>
              <a:gd name="connsiteY2" fmla="*/ 369714 h 3775925"/>
              <a:gd name="connsiteX3" fmla="*/ 0 w 1285105"/>
              <a:gd name="connsiteY3" fmla="*/ 369714 h 3775925"/>
              <a:gd name="connsiteX4" fmla="*/ 642552 w 1285105"/>
              <a:gd name="connsiteY4" fmla="*/ 0 h 3775925"/>
              <a:gd name="connsiteX5" fmla="*/ 1285104 w 1285105"/>
              <a:gd name="connsiteY5" fmla="*/ 369714 h 3775925"/>
              <a:gd name="connsiteX6" fmla="*/ 1285105 w 1285105"/>
              <a:gd name="connsiteY6" fmla="*/ 369714 h 3775925"/>
              <a:gd name="connsiteX7" fmla="*/ 1285105 w 1285105"/>
              <a:gd name="connsiteY7" fmla="*/ 636318 h 3775925"/>
              <a:gd name="connsiteX8" fmla="*/ 1285105 w 1285105"/>
              <a:gd name="connsiteY8" fmla="*/ 3509321 h 3775925"/>
              <a:gd name="connsiteX9" fmla="*/ 1285105 w 1285105"/>
              <a:gd name="connsiteY9" fmla="*/ 3775925 h 3775925"/>
              <a:gd name="connsiteX10" fmla="*/ 1 w 1285105"/>
              <a:gd name="connsiteY10" fmla="*/ 3775925 h 3775925"/>
              <a:gd name="connsiteX11" fmla="*/ 1 w 1285105"/>
              <a:gd name="connsiteY11" fmla="*/ 3509321 h 3775925"/>
              <a:gd name="connsiteX12" fmla="*/ 1 w 1285105"/>
              <a:gd name="connsiteY12" fmla="*/ 636318 h 377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5105" h="3775925">
                <a:moveTo>
                  <a:pt x="0" y="636318"/>
                </a:moveTo>
                <a:lnTo>
                  <a:pt x="1" y="636317"/>
                </a:lnTo>
                <a:lnTo>
                  <a:pt x="1" y="369714"/>
                </a:lnTo>
                <a:lnTo>
                  <a:pt x="0" y="369714"/>
                </a:lnTo>
                <a:lnTo>
                  <a:pt x="642552" y="0"/>
                </a:lnTo>
                <a:lnTo>
                  <a:pt x="1285104" y="369714"/>
                </a:lnTo>
                <a:lnTo>
                  <a:pt x="1285105" y="369714"/>
                </a:lnTo>
                <a:lnTo>
                  <a:pt x="1285105" y="636318"/>
                </a:lnTo>
                <a:lnTo>
                  <a:pt x="1285105" y="3509321"/>
                </a:lnTo>
                <a:lnTo>
                  <a:pt x="1285105" y="3775925"/>
                </a:lnTo>
                <a:lnTo>
                  <a:pt x="1" y="3775925"/>
                </a:lnTo>
                <a:lnTo>
                  <a:pt x="1" y="3509321"/>
                </a:lnTo>
                <a:lnTo>
                  <a:pt x="1" y="63631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41339" y="4626739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>
            <a:off x="1976101" y="3178846"/>
            <a:ext cx="1590871" cy="3879036"/>
          </a:xfrm>
          <a:custGeom>
            <a:avLst/>
            <a:gdLst>
              <a:gd name="connsiteX0" fmla="*/ 305766 w 1590871"/>
              <a:gd name="connsiteY0" fmla="*/ 369714 h 3879036"/>
              <a:gd name="connsiteX1" fmla="*/ 948318 w 1590871"/>
              <a:gd name="connsiteY1" fmla="*/ 0 h 3879036"/>
              <a:gd name="connsiteX2" fmla="*/ 1590870 w 1590871"/>
              <a:gd name="connsiteY2" fmla="*/ 369714 h 3879036"/>
              <a:gd name="connsiteX3" fmla="*/ 1590871 w 1590871"/>
              <a:gd name="connsiteY3" fmla="*/ 369714 h 3879036"/>
              <a:gd name="connsiteX4" fmla="*/ 1590871 w 1590871"/>
              <a:gd name="connsiteY4" fmla="*/ 3664847 h 3879036"/>
              <a:gd name="connsiteX5" fmla="*/ 1376683 w 1590871"/>
              <a:gd name="connsiteY5" fmla="*/ 3879035 h 3879036"/>
              <a:gd name="connsiteX6" fmla="*/ 305767 w 1590871"/>
              <a:gd name="connsiteY6" fmla="*/ 3879035 h 3879036"/>
              <a:gd name="connsiteX7" fmla="*/ 305767 w 1590871"/>
              <a:gd name="connsiteY7" fmla="*/ 369714 h 3879036"/>
              <a:gd name="connsiteX8" fmla="*/ 0 w 1590871"/>
              <a:gd name="connsiteY8" fmla="*/ 3879036 h 3879036"/>
              <a:gd name="connsiteX9" fmla="*/ 0 w 1590871"/>
              <a:gd name="connsiteY9" fmla="*/ 2593932 h 3879036"/>
              <a:gd name="connsiteX10" fmla="*/ 305766 w 1590871"/>
              <a:gd name="connsiteY10" fmla="*/ 2593932 h 3879036"/>
              <a:gd name="connsiteX11" fmla="*/ 305766 w 1590871"/>
              <a:gd name="connsiteY11" fmla="*/ 3879036 h 387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0871" h="3879036">
                <a:moveTo>
                  <a:pt x="305766" y="369714"/>
                </a:moveTo>
                <a:lnTo>
                  <a:pt x="948318" y="0"/>
                </a:lnTo>
                <a:lnTo>
                  <a:pt x="1590870" y="369714"/>
                </a:lnTo>
                <a:lnTo>
                  <a:pt x="1590871" y="369714"/>
                </a:lnTo>
                <a:lnTo>
                  <a:pt x="1590871" y="3664847"/>
                </a:lnTo>
                <a:cubicBezTo>
                  <a:pt x="1590871" y="3783140"/>
                  <a:pt x="1494976" y="3879035"/>
                  <a:pt x="1376683" y="3879035"/>
                </a:cubicBezTo>
                <a:lnTo>
                  <a:pt x="305767" y="3879035"/>
                </a:lnTo>
                <a:lnTo>
                  <a:pt x="305767" y="369714"/>
                </a:lnTo>
                <a:close/>
                <a:moveTo>
                  <a:pt x="0" y="3879036"/>
                </a:moveTo>
                <a:lnTo>
                  <a:pt x="0" y="2593932"/>
                </a:lnTo>
                <a:lnTo>
                  <a:pt x="305766" y="2593932"/>
                </a:lnTo>
                <a:lnTo>
                  <a:pt x="305766" y="38790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 flipH="1">
            <a:off x="832017" y="2766945"/>
            <a:ext cx="3509322" cy="1925699"/>
          </a:xfrm>
          <a:custGeom>
            <a:avLst/>
            <a:gdLst>
              <a:gd name="connsiteX0" fmla="*/ 1 w 3509322"/>
              <a:gd name="connsiteY0" fmla="*/ 369714 h 1925699"/>
              <a:gd name="connsiteX1" fmla="*/ 1285105 w 3509322"/>
              <a:gd name="connsiteY1" fmla="*/ 369714 h 1925699"/>
              <a:gd name="connsiteX2" fmla="*/ 642553 w 3509322"/>
              <a:gd name="connsiteY2" fmla="*/ 0 h 1925699"/>
              <a:gd name="connsiteX3" fmla="*/ 214189 w 3509322"/>
              <a:gd name="connsiteY3" fmla="*/ 1925699 h 1925699"/>
              <a:gd name="connsiteX4" fmla="*/ 3509322 w 3509322"/>
              <a:gd name="connsiteY4" fmla="*/ 1925699 h 1925699"/>
              <a:gd name="connsiteX5" fmla="*/ 3509322 w 3509322"/>
              <a:gd name="connsiteY5" fmla="*/ 640595 h 1925699"/>
              <a:gd name="connsiteX6" fmla="*/ 1285105 w 3509322"/>
              <a:gd name="connsiteY6" fmla="*/ 640595 h 1925699"/>
              <a:gd name="connsiteX7" fmla="*/ 1285105 w 3509322"/>
              <a:gd name="connsiteY7" fmla="*/ 369715 h 1925699"/>
              <a:gd name="connsiteX8" fmla="*/ 0 w 3509322"/>
              <a:gd name="connsiteY8" fmla="*/ 369715 h 1925699"/>
              <a:gd name="connsiteX9" fmla="*/ 0 w 3509322"/>
              <a:gd name="connsiteY9" fmla="*/ 640596 h 1925699"/>
              <a:gd name="connsiteX10" fmla="*/ 1 w 3509322"/>
              <a:gd name="connsiteY10" fmla="*/ 640596 h 1925699"/>
              <a:gd name="connsiteX11" fmla="*/ 1 w 3509322"/>
              <a:gd name="connsiteY11" fmla="*/ 1711511 h 1925699"/>
              <a:gd name="connsiteX12" fmla="*/ 214189 w 3509322"/>
              <a:gd name="connsiteY12" fmla="*/ 1925699 h 192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9322" h="1925699">
                <a:moveTo>
                  <a:pt x="1" y="369714"/>
                </a:moveTo>
                <a:lnTo>
                  <a:pt x="1285105" y="369714"/>
                </a:lnTo>
                <a:lnTo>
                  <a:pt x="642553" y="0"/>
                </a:lnTo>
                <a:close/>
                <a:moveTo>
                  <a:pt x="214189" y="1925699"/>
                </a:moveTo>
                <a:lnTo>
                  <a:pt x="3509322" y="1925699"/>
                </a:lnTo>
                <a:lnTo>
                  <a:pt x="3509322" y="640595"/>
                </a:lnTo>
                <a:lnTo>
                  <a:pt x="1285105" y="640595"/>
                </a:lnTo>
                <a:lnTo>
                  <a:pt x="1285105" y="369715"/>
                </a:lnTo>
                <a:lnTo>
                  <a:pt x="0" y="369715"/>
                </a:lnTo>
                <a:lnTo>
                  <a:pt x="0" y="640596"/>
                </a:lnTo>
                <a:lnTo>
                  <a:pt x="1" y="640596"/>
                </a:lnTo>
                <a:lnTo>
                  <a:pt x="1" y="1711511"/>
                </a:lnTo>
                <a:cubicBezTo>
                  <a:pt x="1" y="1829804"/>
                  <a:pt x="95896" y="1925699"/>
                  <a:pt x="214189" y="19256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3971626" y="2766944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5400000">
            <a:off x="8633750" y="1325816"/>
            <a:ext cx="1573429" cy="3879036"/>
          </a:xfrm>
          <a:custGeom>
            <a:avLst/>
            <a:gdLst>
              <a:gd name="connsiteX0" fmla="*/ 288325 w 1573429"/>
              <a:gd name="connsiteY0" fmla="*/ 3509322 h 3879036"/>
              <a:gd name="connsiteX1" fmla="*/ 288325 w 1573429"/>
              <a:gd name="connsiteY1" fmla="*/ 0 h 3879036"/>
              <a:gd name="connsiteX2" fmla="*/ 1359241 w 1573429"/>
              <a:gd name="connsiteY2" fmla="*/ 0 h 3879036"/>
              <a:gd name="connsiteX3" fmla="*/ 1573429 w 1573429"/>
              <a:gd name="connsiteY3" fmla="*/ 214189 h 3879036"/>
              <a:gd name="connsiteX4" fmla="*/ 1573429 w 1573429"/>
              <a:gd name="connsiteY4" fmla="*/ 3509322 h 3879036"/>
              <a:gd name="connsiteX5" fmla="*/ 930877 w 1573429"/>
              <a:gd name="connsiteY5" fmla="*/ 3879036 h 3879036"/>
              <a:gd name="connsiteX6" fmla="*/ 0 w 1573429"/>
              <a:gd name="connsiteY6" fmla="*/ 1285105 h 3879036"/>
              <a:gd name="connsiteX7" fmla="*/ 0 w 1573429"/>
              <a:gd name="connsiteY7" fmla="*/ 0 h 3879036"/>
              <a:gd name="connsiteX8" fmla="*/ 288321 w 1573429"/>
              <a:gd name="connsiteY8" fmla="*/ 0 h 3879036"/>
              <a:gd name="connsiteX9" fmla="*/ 288321 w 1573429"/>
              <a:gd name="connsiteY9" fmla="*/ 1285105 h 387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3429" h="3879036">
                <a:moveTo>
                  <a:pt x="288325" y="3509322"/>
                </a:moveTo>
                <a:lnTo>
                  <a:pt x="288325" y="0"/>
                </a:lnTo>
                <a:lnTo>
                  <a:pt x="1359241" y="0"/>
                </a:lnTo>
                <a:cubicBezTo>
                  <a:pt x="1477534" y="0"/>
                  <a:pt x="1573429" y="95896"/>
                  <a:pt x="1573429" y="214189"/>
                </a:cubicBezTo>
                <a:lnTo>
                  <a:pt x="1573429" y="3509322"/>
                </a:lnTo>
                <a:lnTo>
                  <a:pt x="930877" y="3879036"/>
                </a:lnTo>
                <a:close/>
                <a:moveTo>
                  <a:pt x="0" y="1285105"/>
                </a:moveTo>
                <a:lnTo>
                  <a:pt x="0" y="0"/>
                </a:lnTo>
                <a:lnTo>
                  <a:pt x="288321" y="0"/>
                </a:lnTo>
                <a:lnTo>
                  <a:pt x="288321" y="1285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0800000" flipH="1">
            <a:off x="7850662" y="905193"/>
            <a:ext cx="3509321" cy="1943142"/>
          </a:xfrm>
          <a:custGeom>
            <a:avLst/>
            <a:gdLst>
              <a:gd name="connsiteX0" fmla="*/ 2224217 w 3509321"/>
              <a:gd name="connsiteY0" fmla="*/ 369714 h 1943142"/>
              <a:gd name="connsiteX1" fmla="*/ 3509321 w 3509321"/>
              <a:gd name="connsiteY1" fmla="*/ 369714 h 1943142"/>
              <a:gd name="connsiteX2" fmla="*/ 2866769 w 3509321"/>
              <a:gd name="connsiteY2" fmla="*/ 0 h 1943142"/>
              <a:gd name="connsiteX3" fmla="*/ 2224217 w 3509321"/>
              <a:gd name="connsiteY3" fmla="*/ 658036 h 1943142"/>
              <a:gd name="connsiteX4" fmla="*/ 3509321 w 3509321"/>
              <a:gd name="connsiteY4" fmla="*/ 658036 h 1943142"/>
              <a:gd name="connsiteX5" fmla="*/ 3509321 w 3509321"/>
              <a:gd name="connsiteY5" fmla="*/ 369715 h 1943142"/>
              <a:gd name="connsiteX6" fmla="*/ 2224217 w 3509321"/>
              <a:gd name="connsiteY6" fmla="*/ 369715 h 1943142"/>
              <a:gd name="connsiteX7" fmla="*/ 0 w 3509321"/>
              <a:gd name="connsiteY7" fmla="*/ 1943142 h 1943142"/>
              <a:gd name="connsiteX8" fmla="*/ 3295133 w 3509321"/>
              <a:gd name="connsiteY8" fmla="*/ 1943142 h 1943142"/>
              <a:gd name="connsiteX9" fmla="*/ 3509321 w 3509321"/>
              <a:gd name="connsiteY9" fmla="*/ 1728954 h 1943142"/>
              <a:gd name="connsiteX10" fmla="*/ 3509321 w 3509321"/>
              <a:gd name="connsiteY10" fmla="*/ 658038 h 1943142"/>
              <a:gd name="connsiteX11" fmla="*/ 0 w 3509321"/>
              <a:gd name="connsiteY11" fmla="*/ 658038 h 194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9321" h="1943142">
                <a:moveTo>
                  <a:pt x="2224217" y="369714"/>
                </a:moveTo>
                <a:lnTo>
                  <a:pt x="3509321" y="369714"/>
                </a:lnTo>
                <a:lnTo>
                  <a:pt x="2866769" y="0"/>
                </a:lnTo>
                <a:close/>
                <a:moveTo>
                  <a:pt x="2224217" y="658036"/>
                </a:moveTo>
                <a:lnTo>
                  <a:pt x="3509321" y="658036"/>
                </a:lnTo>
                <a:lnTo>
                  <a:pt x="3509321" y="369715"/>
                </a:lnTo>
                <a:lnTo>
                  <a:pt x="2224217" y="369715"/>
                </a:lnTo>
                <a:close/>
                <a:moveTo>
                  <a:pt x="0" y="1943142"/>
                </a:moveTo>
                <a:lnTo>
                  <a:pt x="3295133" y="1943142"/>
                </a:lnTo>
                <a:cubicBezTo>
                  <a:pt x="3413426" y="1943142"/>
                  <a:pt x="3509321" y="1847247"/>
                  <a:pt x="3509321" y="1728954"/>
                </a:cubicBezTo>
                <a:lnTo>
                  <a:pt x="3509321" y="658038"/>
                </a:lnTo>
                <a:lnTo>
                  <a:pt x="0" y="65803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41340" y="905193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0 w 3879035"/>
              <a:gd name="connsiteY6" fmla="*/ 2 h 1285104"/>
              <a:gd name="connsiteX7" fmla="*/ 0 w 3879035"/>
              <a:gd name="connsiteY7" fmla="*/ 0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2019" y="905193"/>
            <a:ext cx="3879035" cy="1285104"/>
          </a:xfrm>
          <a:custGeom>
            <a:avLst/>
            <a:gdLst>
              <a:gd name="connsiteX0" fmla="*/ 0 w 3879035"/>
              <a:gd name="connsiteY0" fmla="*/ 0 h 1285104"/>
              <a:gd name="connsiteX1" fmla="*/ 3509321 w 3879035"/>
              <a:gd name="connsiteY1" fmla="*/ 0 h 1285104"/>
              <a:gd name="connsiteX2" fmla="*/ 3879035 w 3879035"/>
              <a:gd name="connsiteY2" fmla="*/ 642552 h 1285104"/>
              <a:gd name="connsiteX3" fmla="*/ 3509321 w 3879035"/>
              <a:gd name="connsiteY3" fmla="*/ 1285104 h 1285104"/>
              <a:gd name="connsiteX4" fmla="*/ 0 w 3879035"/>
              <a:gd name="connsiteY4" fmla="*/ 1285104 h 1285104"/>
              <a:gd name="connsiteX5" fmla="*/ 0 w 3879035"/>
              <a:gd name="connsiteY5" fmla="*/ 1285102 h 1285104"/>
              <a:gd name="connsiteX6" fmla="*/ 369713 w 3879035"/>
              <a:gd name="connsiteY6" fmla="*/ 642552 h 1285104"/>
              <a:gd name="connsiteX7" fmla="*/ 0 w 3879035"/>
              <a:gd name="connsiteY7" fmla="*/ 2 h 12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9035" h="1285104">
                <a:moveTo>
                  <a:pt x="0" y="0"/>
                </a:moveTo>
                <a:lnTo>
                  <a:pt x="3509321" y="0"/>
                </a:lnTo>
                <a:lnTo>
                  <a:pt x="3879035" y="642552"/>
                </a:lnTo>
                <a:lnTo>
                  <a:pt x="3509321" y="1285104"/>
                </a:lnTo>
                <a:lnTo>
                  <a:pt x="0" y="1285104"/>
                </a:lnTo>
                <a:lnTo>
                  <a:pt x="0" y="1285102"/>
                </a:lnTo>
                <a:lnTo>
                  <a:pt x="369713" y="642552"/>
                </a:lnTo>
                <a:lnTo>
                  <a:pt x="0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58033" y="1039913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38895" y="1068856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43885" y="1039913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sz="660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514855" y="1068856"/>
            <a:ext cx="0" cy="95777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20374" y="1039913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US" sz="660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8991344" y="1068856"/>
            <a:ext cx="0" cy="957779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8149" y="2897751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endParaRPr lang="en-US" sz="660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609011" y="2926694"/>
            <a:ext cx="0" cy="957779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07389" y="2897751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en-US" sz="660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78359" y="2926694"/>
            <a:ext cx="0" cy="95777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83878" y="2897751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554848" y="2926694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8033" y="4759502"/>
            <a:ext cx="690387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en-US" sz="66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938895" y="4788445"/>
            <a:ext cx="0" cy="9577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43885" y="4759502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en-US" sz="660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514855" y="4788445"/>
            <a:ext cx="0" cy="95777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20374" y="4759502"/>
            <a:ext cx="770970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6600" smtClean="0">
                <a:solidFill>
                  <a:schemeClr val="accent5">
                    <a:lumMod val="75000"/>
                  </a:schemeClr>
                </a:solidFill>
              </a:rPr>
              <a:t>9</a:t>
            </a:r>
            <a:endParaRPr lang="en-US" sz="660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8991344" y="4788445"/>
            <a:ext cx="0" cy="957779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 hasCustomPrompt="1"/>
          </p:nvPr>
        </p:nvSpPr>
        <p:spPr>
          <a:xfrm>
            <a:off x="2037749" y="1068856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6" name="Text Placeholder 43"/>
          <p:cNvSpPr>
            <a:spLocks noGrp="1"/>
          </p:cNvSpPr>
          <p:nvPr>
            <p:ph type="body" sz="quarter" idx="14" hasCustomPrompt="1"/>
          </p:nvPr>
        </p:nvSpPr>
        <p:spPr>
          <a:xfrm>
            <a:off x="5613710" y="1068856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7" name="Text Placeholder 43"/>
          <p:cNvSpPr>
            <a:spLocks noGrp="1"/>
          </p:cNvSpPr>
          <p:nvPr>
            <p:ph type="body" sz="quarter" idx="15" hasCustomPrompt="1"/>
          </p:nvPr>
        </p:nvSpPr>
        <p:spPr>
          <a:xfrm>
            <a:off x="9090199" y="1068856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6" hasCustomPrompt="1"/>
          </p:nvPr>
        </p:nvSpPr>
        <p:spPr>
          <a:xfrm>
            <a:off x="8653704" y="2926693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7" hasCustomPrompt="1"/>
          </p:nvPr>
        </p:nvSpPr>
        <p:spPr>
          <a:xfrm>
            <a:off x="5177214" y="2926693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0" name="Text Placeholder 43"/>
          <p:cNvSpPr>
            <a:spLocks noGrp="1"/>
          </p:cNvSpPr>
          <p:nvPr>
            <p:ph type="body" sz="quarter" idx="18" hasCustomPrompt="1"/>
          </p:nvPr>
        </p:nvSpPr>
        <p:spPr>
          <a:xfrm>
            <a:off x="1707866" y="2926693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1" name="Text Placeholder 4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749" y="4788445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2" name="Text Placeholder 43"/>
          <p:cNvSpPr>
            <a:spLocks noGrp="1"/>
          </p:cNvSpPr>
          <p:nvPr>
            <p:ph type="body" sz="quarter" idx="20" hasCustomPrompt="1"/>
          </p:nvPr>
        </p:nvSpPr>
        <p:spPr>
          <a:xfrm>
            <a:off x="5613710" y="4788445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  <p:sp>
        <p:nvSpPr>
          <p:cNvPr id="53" name="Text Placeholder 43"/>
          <p:cNvSpPr>
            <a:spLocks noGrp="1"/>
          </p:cNvSpPr>
          <p:nvPr>
            <p:ph type="body" sz="quarter" idx="21" hasCustomPrompt="1"/>
          </p:nvPr>
        </p:nvSpPr>
        <p:spPr>
          <a:xfrm>
            <a:off x="9090199" y="4788445"/>
            <a:ext cx="2103120" cy="957778"/>
          </a:xfrm>
          <a:effectLst/>
        </p:spPr>
        <p:txBody>
          <a:bodyPr anchor="ctr">
            <a:noAutofit/>
          </a:bodyPr>
          <a:lstStyle>
            <a:lvl1pPr marL="0" indent="0">
              <a:buNone/>
              <a:defRPr sz="1600">
                <a:effectLst/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US" smtClean="0"/>
              <a:t>Add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75949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1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9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4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1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1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0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9B482E8-6E0E-1B4F-B1FD-C69DB9E858D9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62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  <p:sldLayoutId id="2147483909" r:id="rId1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Add process step here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Add process step here</a:t>
            </a:r>
          </a:p>
        </p:txBody>
      </p:sp>
    </p:spTree>
    <p:extLst>
      <p:ext uri="{BB962C8B-B14F-4D97-AF65-F5344CB8AC3E}">
        <p14:creationId xmlns:p14="http://schemas.microsoft.com/office/powerpoint/2010/main" val="3187775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826F61"/>
      </a:accent1>
      <a:accent2>
        <a:srgbClr val="A19C7F"/>
      </a:accent2>
      <a:accent3>
        <a:srgbClr val="9AA489"/>
      </a:accent3>
      <a:accent4>
        <a:srgbClr val="7C938B"/>
      </a:accent4>
      <a:accent5>
        <a:srgbClr val="7C7D92"/>
      </a:accent5>
      <a:accent6>
        <a:srgbClr val="897376"/>
      </a:accent6>
      <a:hlink>
        <a:srgbClr val="D29B73"/>
      </a:hlink>
      <a:folHlink>
        <a:srgbClr val="F4C5A4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0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Calisto MT</vt:lpstr>
      <vt:lpstr>Trebuchet MS</vt:lpstr>
      <vt:lpstr>Wingdings 2</vt:lpstr>
      <vt:lpstr>Slate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2014-04-18T00:49:15Z</dcterms:created>
  <dcterms:modified xsi:type="dcterms:W3CDTF">2014-04-18T00:49:27Z</dcterms:modified>
</cp:coreProperties>
</file>