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84615" autoAdjust="0"/>
  </p:normalViewPr>
  <p:slideViewPr>
    <p:cSldViewPr snapToGrid="0">
      <p:cViewPr varScale="1">
        <p:scale>
          <a:sx n="58" d="100"/>
          <a:sy n="58" d="100"/>
        </p:scale>
        <p:origin x="208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0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C1E23-DEED-4881-9649-D4762C05BFCF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54FC3-7019-4130-999F-2934A1BA0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8C37A-3116-4396-BF80-C7455E378427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DC21C-4BBA-449A-9AC6-2347AA440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en-US" sz="12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change this invitation, replace our sample content with your own.</a:t>
            </a:r>
            <a:r>
              <a:rPr lang="en-US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If you’d rather start from a clean slate, press the New Slide button on the Home tab to insert a new page of invitations. Now enter your text </a:t>
            </a:r>
            <a:r>
              <a:rPr lang="en-US" sz="1200" baseline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and pictures in </a:t>
            </a:r>
            <a:r>
              <a:rPr lang="en-US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empty placeholders.</a:t>
            </a:r>
            <a:endParaRPr lang="en-US" sz="12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16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vit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DELETE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" y="14637"/>
            <a:ext cx="7771428" cy="10057142"/>
          </a:xfrm>
          <a:prstGeom prst="rect">
            <a:avLst/>
          </a:prstGeom>
        </p:spPr>
      </p:pic>
      <p:sp>
        <p:nvSpPr>
          <p:cNvPr id="49" name="Text Placeholder 37"/>
          <p:cNvSpPr>
            <a:spLocks noGrp="1"/>
          </p:cNvSpPr>
          <p:nvPr>
            <p:ph type="body" sz="quarter" idx="12" hasCustomPrompt="1"/>
          </p:nvPr>
        </p:nvSpPr>
        <p:spPr>
          <a:xfrm>
            <a:off x="1143000" y="140441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3000" b="1" cap="all" baseline="0">
                <a:solidFill>
                  <a:schemeClr val="accent3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Name</a:t>
            </a:r>
            <a:endParaRPr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246120" y="1167892"/>
            <a:ext cx="3383280" cy="2286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143000" y="2310893"/>
            <a:ext cx="2011680" cy="25146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Text Placeholder 3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172465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3" name="Text Placeholder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46120" y="3572140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2000" b="1" cap="all" baseline="0">
                <a:solidFill>
                  <a:schemeClr val="accent3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4" name="Text Placeholder 37"/>
          <p:cNvSpPr>
            <a:spLocks noGrp="1"/>
          </p:cNvSpPr>
          <p:nvPr>
            <p:ph type="body" sz="quarter" idx="18" hasCustomPrompt="1"/>
          </p:nvPr>
        </p:nvSpPr>
        <p:spPr>
          <a:xfrm>
            <a:off x="3246120" y="3967160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details</a:t>
            </a:r>
            <a:endParaRPr dirty="0"/>
          </a:p>
        </p:txBody>
      </p:sp>
      <p:sp>
        <p:nvSpPr>
          <p:cNvPr id="25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547152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3000" b="1" cap="all" baseline="0">
                <a:solidFill>
                  <a:schemeClr val="accent3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Name</a:t>
            </a:r>
            <a:endParaRPr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3246120" y="5235002"/>
            <a:ext cx="3383280" cy="2286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43000" y="6378003"/>
            <a:ext cx="2011680" cy="25146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Text Placeholder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43000" y="579176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29" name="Text Placeholder 37"/>
          <p:cNvSpPr>
            <a:spLocks noGrp="1"/>
          </p:cNvSpPr>
          <p:nvPr>
            <p:ph type="body" sz="quarter" idx="23" hasCustomPrompt="1"/>
          </p:nvPr>
        </p:nvSpPr>
        <p:spPr>
          <a:xfrm>
            <a:off x="3246120" y="7644384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300"/>
              </a:spcBef>
              <a:buNone/>
              <a:defRPr sz="2000" b="1" cap="all" baseline="0">
                <a:solidFill>
                  <a:schemeClr val="accent3"/>
                </a:solidFill>
                <a:effectLst/>
                <a:latin typeface="+mj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Message</a:t>
            </a:r>
            <a:endParaRPr dirty="0"/>
          </a:p>
        </p:txBody>
      </p:sp>
      <p:sp>
        <p:nvSpPr>
          <p:cNvPr id="30" name="Text Placeholder 37"/>
          <p:cNvSpPr>
            <a:spLocks noGrp="1"/>
          </p:cNvSpPr>
          <p:nvPr>
            <p:ph type="body" sz="quarter" idx="24" hasCustomPrompt="1"/>
          </p:nvPr>
        </p:nvSpPr>
        <p:spPr>
          <a:xfrm>
            <a:off x="3246120" y="8037576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>
              <a:buNone/>
              <a:defRPr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details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0B78-83E1-4497-80F4-2C36698B5B0A}" type="datetimeFigureOut">
              <a:rPr lang="en-US" smtClean="0"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Michael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is turning 21!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mtClean="0"/>
              <a:t>Join Us for the Party!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mtClean="0"/>
              <a:t>Saturday, April 23 @ 4:00pm</a:t>
            </a:r>
          </a:p>
          <a:p>
            <a:r>
              <a:rPr lang="en-US" smtClean="0"/>
              <a:t>1000 Main Street, Raleigh, NC 46260</a:t>
            </a:r>
          </a:p>
          <a:p>
            <a:r>
              <a:rPr lang="en-US" smtClean="0"/>
              <a:t>RSVP – 425.555.0150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smtClean="0"/>
              <a:t>Michael</a:t>
            </a:r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is turning 21!</a:t>
            </a:r>
            <a:endParaRPr lang="en-US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smtClean="0"/>
              <a:t>Join Us for the Party!</a:t>
            </a:r>
            <a:endParaRPr lang="en-US" dirty="0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smtClean="0"/>
              <a:t>Saturday, April 23 @ 4:00pm</a:t>
            </a:r>
          </a:p>
          <a:p>
            <a:r>
              <a:rPr lang="en-US" smtClean="0"/>
              <a:t>1000 Main Street, Raleigh, NC 46260</a:t>
            </a:r>
          </a:p>
          <a:p>
            <a:r>
              <a:rPr lang="en-US" smtClean="0"/>
              <a:t>RSVP – 425.555.0150</a:t>
            </a:r>
          </a:p>
          <a:p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5" b="8355"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3454" r="8656" b="1556"/>
          <a:stretch/>
        </p:blipFill>
        <p:spPr/>
      </p:pic>
      <p:pic>
        <p:nvPicPr>
          <p:cNvPr id="13" name="Picture Placeholder 12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" t="23639" r="22516" b="12452"/>
          <a:stretch/>
        </p:blipFill>
        <p:spPr/>
      </p:pic>
      <p:pic>
        <p:nvPicPr>
          <p:cNvPr id="12" name="Picture Placeholder 11"/>
          <p:cNvPicPr>
            <a:picLocks noGrp="1" noChangeAspect="1"/>
          </p:cNvPicPr>
          <p:nvPr>
            <p:ph type="pic" sz="quarter" idx="20"/>
          </p:nvPr>
        </p:nvPicPr>
        <p:blipFill rotWithShape="1">
          <a:blip r:embed="rId6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6" t="3612" r="8614" b="1330"/>
          <a:stretch/>
        </p:blipFill>
        <p:spPr/>
      </p:pic>
    </p:spTree>
    <p:extLst>
      <p:ext uri="{BB962C8B-B14F-4D97-AF65-F5344CB8AC3E}">
        <p14:creationId xmlns:p14="http://schemas.microsoft.com/office/powerpoint/2010/main" val="32956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vitation 2 Photos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1B901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2photosYellow.potx" id="{7A3D0099-B147-4797-8117-4A664D23D0C7}" vid="{590686AC-1402-45B0-9697-D3F76DA56DEC}"/>
    </a:ext>
  </a:extLst>
</a:theme>
</file>

<file path=ppt/theme/theme2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E02C68C-134D-4F4B-8AE8-FFAA260D16F3}"/>
</file>

<file path=customXml/itemProps2.xml><?xml version="1.0" encoding="utf-8"?>
<ds:datastoreItem xmlns:ds="http://schemas.openxmlformats.org/officeDocument/2006/customXml" ds:itemID="{CD81F4C7-96D6-4EB8-8E7C-BE19EB349DBB}"/>
</file>

<file path=customXml/itemProps3.xml><?xml version="1.0" encoding="utf-8"?>
<ds:datastoreItem xmlns:ds="http://schemas.openxmlformats.org/officeDocument/2006/customXml" ds:itemID="{C89E604A-4F2C-4453-993C-9A27B652F19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Invitation 2 Photos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2013-06-24T18:04:12Z</dcterms:created>
  <dcterms:modified xsi:type="dcterms:W3CDTF">2013-06-24T21:59:08Z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