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8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3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5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5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layout11.xml" ContentType="application/vnd.openxmlformats-officedocument.drawingml.diagramLayout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slides/slide137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17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tableStyles.xml" ContentType="application/vnd.openxmlformats-officedocument.presentationml.tableStyles+xml"/>
  <Override PartName="/ppt/slides/slide210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1810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012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713.xml" ContentType="application/vnd.openxmlformats-officedocument.presentationml.notesSlide+xml"/>
  <Override PartName="/ppt/slides/slide616.xml" ContentType="application/vnd.openxmlformats-officedocument.presentationml.slide+xml"/>
  <Override PartName="/ppt/notesSlides/notesSlide614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415.xml" ContentType="application/vnd.openxmlformats-officedocument.presentationml.notesSlide+xml"/>
  <Override PartName="/ppt/slides/slide518.xml" ContentType="application/vnd.openxmlformats-officedocument.presentationml.slide+xml"/>
  <Override PartName="/ppt/notesSlides/notesSlide516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917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618.xml" ContentType="application/vnd.openxmlformats-officedocument.presentationml.notesSlide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oup Member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oup Member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oup Member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ral Clos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65" autoAdjust="0"/>
  </p:normalViewPr>
  <p:slideViewPr>
    <p:cSldViewPr snapToGrid="0">
      <p:cViewPr varScale="1">
        <p:scale>
          <a:sx n="104" d="100"/>
          <a:sy n="104" d="100"/>
        </p:scale>
        <p:origin x="618" y="114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presProps" Target="/ppt/presProps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ableStyles" Target="/ppt/tableStyles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theme" Target="/ppt/theme/theme13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viewProps" Target="/ppt/viewProps.xml" Id="rId27" /></Relationships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3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BB4726E-AC91-486A-9831-3C73E5C3A40D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en-US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en-US"/>
        </a:p>
      </dgm:t>
    </dgm:pt>
    <dgm:pt modelId="{97BF57BE-D03A-4AD9-86DC-75B69C13E876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en-US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en-US"/>
        </a:p>
      </dgm:t>
    </dgm:pt>
    <dgm:pt modelId="{79FA98B1-E03E-48AA-BF19-2A636D041FCD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en-US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en-US"/>
        </a:p>
      </dgm:t>
    </dgm:pt>
    <dgm:pt modelId="{483E9BB6-2098-4EA1-BE95-6D2C33525E9A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en-US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en-US"/>
        </a:p>
      </dgm:t>
    </dgm:pt>
    <dgm:pt modelId="{7C96374A-BB1C-498B-A862-B1C8CE248781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en-US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en-US"/>
        </a:p>
      </dgm:t>
    </dgm:pt>
    <dgm:pt modelId="{DF709940-0038-47A4-B2C5-5158E0AB11E3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en-US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en-US"/>
        </a:p>
      </dgm:t>
    </dgm:pt>
    <dgm:pt modelId="{242E3341-A476-421B-8FAD-8F480FA2A80E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en-US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en-US"/>
        </a:p>
      </dgm:t>
    </dgm:pt>
    <dgm:pt modelId="{FC570A8E-CEE4-43E8-84BB-9A7529349B5E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en-US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en-US"/>
        </a:p>
      </dgm:t>
    </dgm:pt>
    <dgm:pt modelId="{B617CC86-A9B2-45C7-80F0-437B13FFBD41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en-US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en-US"/>
        </a:p>
      </dgm:t>
    </dgm:pt>
    <dgm:pt modelId="{C80B5D68-33D0-44B8-A326-6783BCBDE615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en-US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en-US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en-US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en-US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en-US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en-US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en-US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302E9D-FAE8-47DC-94C6-3C32948DDC58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en-US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en-US"/>
        </a:p>
      </dgm:t>
    </dgm:pt>
    <dgm:pt modelId="{9BA935A3-04A9-4B23-BB8D-879DFDC6A734}">
      <dgm:prSet phldrT="[Text]"/>
      <dgm:spPr/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en-US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en-US"/>
        </a:p>
      </dgm:t>
    </dgm:pt>
    <dgm:pt modelId="{DD4278EE-4C1E-4352-A323-AF21603BE3A9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en-US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en-US"/>
        </a:p>
      </dgm:t>
    </dgm:pt>
    <dgm:pt modelId="{672E524D-AE9F-4BC2-85C2-0551A46A2368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en-US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en-US"/>
        </a:p>
      </dgm:t>
    </dgm:pt>
    <dgm:pt modelId="{B6750297-69D2-436A-989E-0AA81A9DF788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en-US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en-US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en-US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17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3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415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5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618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713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1810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8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6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4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9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_rels/notesSlide917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designed this template so that each member of the project team has a set of slides with its own theme. Members, here’s how you add a new slide to just your set: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 </a:t>
            </a:r>
            <a:r>
              <a:rPr lang="en-US" dirty="0" smtClean="0"/>
              <a:t>where you want to add the slide: Select an existing one in the Thumbnails pane, click the New Slide button, then choose a layout. </a:t>
            </a:r>
            <a:r>
              <a:rPr lang="en-US" dirty="0" smtClean="0"/>
              <a:t>The </a:t>
            </a:r>
            <a:r>
              <a:rPr lang="en-US" dirty="0" smtClean="0"/>
              <a:t>new slide gets the same theme as the </a:t>
            </a:r>
            <a:r>
              <a:rPr lang="en-US" dirty="0" smtClean="0"/>
              <a:t>other slides in your set. </a:t>
            </a:r>
          </a:p>
          <a:p>
            <a:endParaRPr lang="en-US" dirty="0" smtClean="0"/>
          </a:p>
          <a:p>
            <a:r>
              <a:rPr lang="en-US" dirty="0" smtClean="0"/>
              <a:t>Careful</a:t>
            </a:r>
            <a:r>
              <a:rPr lang="en-US" dirty="0" smtClean="0"/>
              <a:t>! Don’t annoy your fellow presenters by accidentally changing their themes. That can happen if you choose a </a:t>
            </a:r>
            <a:r>
              <a:rPr lang="en-US" dirty="0" smtClean="0"/>
              <a:t>different theme from </a:t>
            </a:r>
            <a:r>
              <a:rPr lang="en-US" dirty="0" smtClean="0"/>
              <a:t>the Design tab, which changes all of the slides in the presentation to that look.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5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917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1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17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3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415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5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618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713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1810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8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6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4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9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Layout" Target="/ppt/diagrams/layout11.xml" Id="rId3" /><Relationship Type="http://schemas.openxmlformats.org/officeDocument/2006/relationships/diagramData" Target="/ppt/diagrams/data11.xml" Id="rId2" /><Relationship Type="http://schemas.openxmlformats.org/officeDocument/2006/relationships/slideLayout" Target="/ppt/slideLayouts/slideLayout218.xml" Id="rId1" /><Relationship Type="http://schemas.microsoft.com/office/2007/relationships/diagramDrawing" Target="/ppt/diagrams/drawing1.xml" Id="rId6" /><Relationship Type="http://schemas.openxmlformats.org/officeDocument/2006/relationships/diagramColors" Target="/ppt/diagrams/colors11.xml" Id="rId5" /><Relationship Type="http://schemas.openxmlformats.org/officeDocument/2006/relationships/diagramQuickStyle" Target="/ppt/diagrams/quickStyle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8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Second Research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Heading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name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name, number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Group member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content</a:t>
            </a:r>
            <a:endParaRPr lang="en-US" dirty="0"/>
          </a:p>
        </p:txBody>
      </p:sp>
      <p:graphicFrame>
        <p:nvGraphicFramePr>
          <p:cNvPr id="14" name="Content Placeholder 13" title="SmartArt Diverging Radial 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76130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Optional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graphicFrame>
        <p:nvGraphicFramePr>
          <p:cNvPr id="4" name="Content Placeholder 3" title="Sample table with 4 columns and 5 row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709141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Third research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observations</a:t>
            </a:r>
            <a:endParaRPr lang="en-US"/>
          </a:p>
        </p:txBody>
      </p:sp>
      <p:graphicFrame>
        <p:nvGraphicFramePr>
          <p:cNvPr id="6" name="Content Placeholder 5" title="Sample Line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51328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br>
              <a:rPr lang="en-US" smtClean="0"/>
            </a:br>
            <a:r>
              <a:rPr lang="en-US" smtClean="0"/>
              <a:t>Observations</a:t>
            </a:r>
            <a:endParaRPr lang="en-US" dirty="0"/>
          </a:p>
        </p:txBody>
      </p:sp>
      <p:graphicFrame>
        <p:nvGraphicFramePr>
          <p:cNvPr id="7" name="Content Placeholder 6" title="Sample Pie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62858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Summary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Brief summary of what you discovered based on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Works cited</a:t>
            </a:r>
          </a:p>
          <a:p>
            <a:r>
              <a:rPr lang="en-US" smtClean="0"/>
              <a:t>Additional supporting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/ 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</a:p>
          <a:p>
            <a:r>
              <a:rPr lang="en-US" dirty="0" smtClean="0"/>
              <a:t>Project Methodology</a:t>
            </a:r>
          </a:p>
          <a:p>
            <a:r>
              <a:rPr lang="en-US" dirty="0" smtClean="0"/>
              <a:t>Key Findings/Results</a:t>
            </a:r>
          </a:p>
          <a:p>
            <a:r>
              <a:rPr lang="en-US" dirty="0" smtClean="0"/>
              <a:t>Research drilldown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Description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Add your objective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Add your results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Procedure/Methodology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Procedure</a:t>
            </a:r>
          </a:p>
          <a:p>
            <a:r>
              <a:rPr lang="en-US" smtClean="0"/>
              <a:t>Key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findings/results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Result 1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First research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content</a:t>
            </a:r>
            <a:endParaRPr lang="en-US" dirty="0"/>
          </a:p>
        </p:txBody>
      </p:sp>
      <p:graphicFrame>
        <p:nvGraphicFramePr>
          <p:cNvPr id="5" name="Content Placeholder 4" title="SmartArt Detailed Process 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98200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observations</a:t>
            </a:r>
            <a:endParaRPr lang="en-US" dirty="0"/>
          </a:p>
        </p:txBody>
      </p:sp>
      <p:graphicFrame>
        <p:nvGraphicFramePr>
          <p:cNvPr id="7" name="Content Placeholder 6" title="Sample Clustered Column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431418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5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12</ap:TotalTime>
  <ap:Words>240</ap:Words>
  <ap:Application>Microsoft Office PowerPoint</ap:Application>
  <ap:PresentationFormat>Widescreen</ap:PresentationFormat>
  <ap:Paragraphs>129</ap:Paragraphs>
  <ap:Slides>20</ap:Slides>
  <ap:Notes>18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ap:HeadingPairs>
  <ap:TitlesOfParts>
    <vt:vector baseType="lpstr" size="27">
      <vt:lpstr>Arial</vt:lpstr>
      <vt:lpstr>Calibri</vt:lpstr>
      <vt:lpstr>Trebuchet MS</vt:lpstr>
      <vt:lpstr>Berlin</vt:lpstr>
      <vt:lpstr>1_Berlin</vt:lpstr>
      <vt:lpstr>2_Berlin</vt:lpstr>
      <vt:lpstr>3_Berlin</vt:lpstr>
      <vt:lpstr>Project name</vt:lpstr>
      <vt:lpstr>Agenda / Topics</vt:lpstr>
      <vt:lpstr>Project Description</vt:lpstr>
      <vt:lpstr>Procedure/Methodology</vt:lpstr>
      <vt:lpstr>Key findings/results</vt:lpstr>
      <vt:lpstr>First research area</vt:lpstr>
      <vt:lpstr>Supporting content</vt:lpstr>
      <vt:lpstr>Supporting content</vt:lpstr>
      <vt:lpstr>Data observations</vt:lpstr>
      <vt:lpstr>Second Research Area</vt:lpstr>
      <vt:lpstr>Supporting content</vt:lpstr>
      <vt:lpstr>Supporting content</vt:lpstr>
      <vt:lpstr>Supporting content</vt:lpstr>
      <vt:lpstr>Third research area</vt:lpstr>
      <vt:lpstr>Supporting content</vt:lpstr>
      <vt:lpstr>Data observations</vt:lpstr>
      <vt:lpstr>Data Observations</vt:lpstr>
      <vt:lpstr>Project Summary</vt:lpstr>
      <vt:lpstr>Conclusion</vt:lpstr>
      <vt:lpstr>Appendix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/>
  <cp:lastModifiedBy> </cp:lastModifiedBy>
  <cp:revision>3</cp:revision>
  <dcterms:created xsi:type="dcterms:W3CDTF">2014-04-17T23:07:25Z</dcterms:created>
  <dcterms:modified xsi:type="dcterms:W3CDTF">2014-04-22T19:05:18Z</dcterms:modified>
</cp:coreProperties>
</file>