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4C839F5E-A824-4560-A3E1-8F5A02BF1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62DB3A7-7159-4E88-8BFB-EA34C0F8B3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2B1099-0D78-4542-B4E6-AD05DD1499CD}" type="datetime1">
              <a:rPr lang="el-GR" smtClean="0"/>
              <a:t>24/5/2021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0D7763E-B23A-4B53-96DF-7A3817BE80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F62EC5C-8241-49D1-890E-42271852DE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AA73F3-4BA2-4657-A1E2-858ED0BF92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009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C95AC64-6ACC-4705-BFBE-48C883088BB9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DD162A4-7E03-4D8D-BA3F-569177E58082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055223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DD162A4-7E03-4D8D-BA3F-569177E58082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324568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9500C3-DBA9-4768-854A-6DF92F461CD4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81058425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81F549-B4C4-41C4-8998-D4F58C0675E9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412743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880BE0-73E4-4713-839F-1B7DF041E0CF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65215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B93F19-0618-426E-BBCF-6A94102106A1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651786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BABD4C-D752-4F74-A87D-6037783630E8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11" name="Θέση αριθμού διαφάνειας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826311081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C7279F-C4D1-4D92-9D04-005CC81D888F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8267555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F91464-5276-468C-968C-3B47D936A966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11" name="Θέση υποσέλιδου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12" name="Θέση αριθμού διαφάνειας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9582296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6" name="Θέση ημερομηνίας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D9FE46-475C-45E8-96C6-CDB97E9F01ED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7" name="Θέση υποσέλιδου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8" name="Θέση αριθμού διαφάνειας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4119179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E3CD85-A63D-432B-A963-E77F944EC920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4756676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1D911829-974B-4C61-B149-C6ED2EB90526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24712802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Θέση εικόνας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46CC0E2B-1634-49DB-91C5-C159ECD9791E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40836630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D029C680-25EA-4029-81D6-CB708E364901}" type="datetime1">
              <a:rPr lang="el-GR" noProof="0" smtClean="0"/>
              <a:t>24/5/2021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5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2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8DB41184-8C94-46D3-9D80-4AC9E806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Ατζέντα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E9700A5-382B-4780-9CF7-887CE52A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l-GR"/>
              <a:t>Σχετικά με την εταιρεία</a:t>
            </a:r>
          </a:p>
          <a:p>
            <a:pPr rtl="0"/>
            <a:r>
              <a:rPr lang="el-GR"/>
              <a:t>Ετήσια αποτελέσματα</a:t>
            </a:r>
          </a:p>
          <a:p>
            <a:pPr rtl="0"/>
            <a:r>
              <a:rPr lang="el-GR"/>
              <a:t>Προγράμματα του επόμενου έτους</a:t>
            </a:r>
          </a:p>
          <a:p>
            <a:pPr rtl="0"/>
            <a:r>
              <a:rPr lang="el-GR"/>
              <a:t>Οι άνθρωποι μας</a:t>
            </a:r>
          </a:p>
          <a:p>
            <a:pPr rtl="0"/>
            <a:r>
              <a:rPr lang="el-GR"/>
              <a:t>Κλείσιμο</a:t>
            </a:r>
          </a:p>
          <a:p>
            <a:pPr rtl="0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27236"/>
      </p:ext>
    </p:extLst>
  </p:cSld>
  <p:clrMapOvr>
    <a:masterClrMapping/>
  </p:clrMapOvr>
</p:sld>
</file>

<file path=ppt/theme/theme13.xml><?xml version="1.0" encoding="utf-8"?>
<a:theme xmlns:a="http://schemas.openxmlformats.org/drawingml/2006/main" name="1_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E121AB42-7859-4DFA-8AF2-69414489F34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93AB4970-72E9-4EB0-AEC8-2CFD3F406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9C041C5D-3D12-4925-8DE8-B6EA4CB427D9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RetrospectVTI</ap:Template>
  <ap:TotalTime>6</ap:TotalTime>
  <ap:Words>16</ap:Words>
  <ap:PresentationFormat>Ευρεία οθόνη</ap:PresentationFormat>
  <ap:Paragraphs>7</ap:Paragraphs>
  <ap:Slides>1</ap:Slides>
  <ap:Notes>1</ap:Notes>
  <ap:HiddenSlides>0</ap:HiddenSlides>
  <ap:MMClips>0</ap:MMClips>
  <ap:ScaleCrop>false</ap:ScaleCrop>
  <ap:HeadingPairs>
    <vt:vector baseType="variant" size="6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1_RetrospectVTI</vt:lpstr>
      <vt:lpstr>Ατζέντα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2021-04-14T23:34:19Z</dcterms:created>
  <dcterms:modified xsi:type="dcterms:W3CDTF">2021-05-24T05:42:55Z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