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4"/>
  </p:sldMasterIdLst>
  <p:notesMasterIdLst>
    <p:notesMasterId r:id="rId9"/>
  </p:notesMasterIdLst>
  <p:sldIdLst>
    <p:sldId id="261" r:id="rId5"/>
    <p:sldId id="259" r:id="rId6"/>
    <p:sldId id="256" r:id="rId7"/>
    <p:sldId id="260" r:id="rId8"/>
  </p:sldIdLst>
  <p:sldSz cx="7772400" cy="100584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guide id="3" pos="288" userDrawn="1">
          <p15:clr>
            <a:srgbClr val="A4A3A4"/>
          </p15:clr>
        </p15:guide>
        <p15:guide id="4" orient="horz" pos="61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5D99"/>
    <a:srgbClr val="D2472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22B0B2-0C25-49CA-ABEF-09DDD4CC52CA}" v="288" dt="2017-09-13T21:11:33.250"/>
    <p1510:client id="{98A5D460-AC1A-4892-AE2F-61744DC431F0}" v="68" dt="2017-09-13T19:08:47.1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96"/>
    <p:restoredTop sz="94672"/>
  </p:normalViewPr>
  <p:slideViewPr>
    <p:cSldViewPr snapToGrid="0" snapToObjects="1">
      <p:cViewPr varScale="1">
        <p:scale>
          <a:sx n="108" d="100"/>
          <a:sy n="108" d="100"/>
        </p:scale>
        <p:origin x="3796" y="88"/>
      </p:cViewPr>
      <p:guideLst>
        <p:guide orient="horz" pos="3168"/>
        <p:guide pos="2448"/>
        <p:guide pos="288"/>
        <p:guide orient="horz" pos="612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r>
              <a:rPr lang="it-IT"/>
              <a:t>14/09/2017</a:t>
            </a:r>
          </a:p>
        </p:txBody>
      </p:sp>
      <p:sp>
        <p:nvSpPr>
          <p:cNvPr id="4" name="Segnaposto immagine diapositiva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
              <a:t>Fare clic per modificare gli stili del testo dello schema</a:t>
            </a:r>
          </a:p>
          <a:p>
            <a:pPr lvl="1" rtl="0"/>
            <a:r>
              <a:rPr lang="el"/>
              <a:t>Secondo livello</a:t>
            </a:r>
          </a:p>
          <a:p>
            <a:pPr lvl="2" rtl="0"/>
            <a:r>
              <a:rPr lang="el"/>
              <a:t>Terzo livello</a:t>
            </a:r>
          </a:p>
          <a:p>
            <a:pPr lvl="3" rtl="0"/>
            <a:r>
              <a:rPr lang="el"/>
              <a:t>Quarto livello</a:t>
            </a:r>
          </a:p>
          <a:p>
            <a:pPr lvl="4" rtl="0"/>
            <a:r>
              <a:rPr lang="el"/>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A472638-3D52-C545-AF2D-5724607F2B65}" type="slidenum">
              <a:rPr lang="it-IT" smtClean="0"/>
              <a:t>‹#›</a:t>
            </a:fld>
            <a:endParaRPr lang="it-IT"/>
          </a:p>
        </p:txBody>
      </p:sp>
    </p:spTree>
    <p:extLst>
      <p:ext uri="{BB962C8B-B14F-4D97-AF65-F5344CB8AC3E}">
        <p14:creationId xmlns:p14="http://schemas.microsoft.com/office/powerpoint/2010/main" val="981529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fld id="{EA472638-3D52-C545-AF2D-5724607F2B65}" type="slidenum">
              <a:rPr lang="it-IT" smtClean="0"/>
              <a:t>1</a:t>
            </a:fld>
            <a:endParaRPr lang="it-IT"/>
          </a:p>
        </p:txBody>
      </p:sp>
    </p:spTree>
    <p:extLst>
      <p:ext uri="{BB962C8B-B14F-4D97-AF65-F5344CB8AC3E}">
        <p14:creationId xmlns:p14="http://schemas.microsoft.com/office/powerpoint/2010/main" val="1569323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fld id="{EA472638-3D52-C545-AF2D-5724607F2B65}" type="slidenum">
              <a:rPr lang="it-IT" smtClean="0"/>
              <a:t>2</a:t>
            </a:fld>
            <a:endParaRPr lang="it-IT"/>
          </a:p>
        </p:txBody>
      </p:sp>
    </p:spTree>
    <p:extLst>
      <p:ext uri="{BB962C8B-B14F-4D97-AF65-F5344CB8AC3E}">
        <p14:creationId xmlns:p14="http://schemas.microsoft.com/office/powerpoint/2010/main" val="4025980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fld id="{EA472638-3D52-C545-AF2D-5724607F2B65}" type="slidenum">
              <a:rPr lang="it-IT" smtClean="0"/>
              <a:t>3</a:t>
            </a:fld>
            <a:endParaRPr lang="it-IT"/>
          </a:p>
        </p:txBody>
      </p:sp>
    </p:spTree>
    <p:extLst>
      <p:ext uri="{BB962C8B-B14F-4D97-AF65-F5344CB8AC3E}">
        <p14:creationId xmlns:p14="http://schemas.microsoft.com/office/powerpoint/2010/main" val="3858629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fld id="{EA472638-3D52-C545-AF2D-5724607F2B65}" type="slidenum">
              <a:rPr lang="it-IT" smtClean="0"/>
              <a:t>4</a:t>
            </a:fld>
            <a:endParaRPr lang="it-IT"/>
          </a:p>
        </p:txBody>
      </p:sp>
    </p:spTree>
    <p:extLst>
      <p:ext uri="{BB962C8B-B14F-4D97-AF65-F5344CB8AC3E}">
        <p14:creationId xmlns:p14="http://schemas.microsoft.com/office/powerpoint/2010/main" val="3016854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rtlCol="0" anchor="b"/>
          <a:lstStyle>
            <a:lvl1pPr algn="ctr">
              <a:defRPr sz="5100"/>
            </a:lvl1pPr>
          </a:lstStyle>
          <a:p>
            <a:pPr rtl="0"/>
            <a:r>
              <a:rPr lang="el"/>
              <a:t>Fare clic per modificare stile</a:t>
            </a:r>
            <a:endParaRPr lang="en-US" dirty="0"/>
          </a:p>
        </p:txBody>
      </p:sp>
      <p:sp>
        <p:nvSpPr>
          <p:cNvPr id="3" name="Subtitle 2"/>
          <p:cNvSpPr>
            <a:spLocks noGrp="1"/>
          </p:cNvSpPr>
          <p:nvPr>
            <p:ph type="subTitle" idx="1"/>
          </p:nvPr>
        </p:nvSpPr>
        <p:spPr>
          <a:xfrm>
            <a:off x="971550" y="5282989"/>
            <a:ext cx="5829300" cy="2428451"/>
          </a:xfrm>
        </p:spPr>
        <p:txBody>
          <a:bodyPr rtlCol="0"/>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pPr rtl="0"/>
            <a:r>
              <a:rPr lang="el"/>
              <a:t>Fare clic per modificare lo stile del sottotitolo dello schema</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l"/>
              <a:t>Fare clic per modificare stile</a:t>
            </a:r>
            <a:endParaRPr lang="en-US" dirty="0"/>
          </a:p>
        </p:txBody>
      </p:sp>
      <p:sp>
        <p:nvSpPr>
          <p:cNvPr id="3" name="Vertical Text Placeholder 2"/>
          <p:cNvSpPr>
            <a:spLocks noGrp="1"/>
          </p:cNvSpPr>
          <p:nvPr>
            <p:ph type="body" orient="vert" idx="1"/>
          </p:nvPr>
        </p:nvSpPr>
        <p:spPr/>
        <p:txBody>
          <a:bodyPr vert="eaVert" rtlCol="0"/>
          <a:lstStyle/>
          <a:p>
            <a:pPr lvl="0" rtl="0"/>
            <a:r>
              <a:rPr lang="el"/>
              <a:t>Fare clic per modificare gli stili del testo dello schema</a:t>
            </a:r>
          </a:p>
          <a:p>
            <a:pPr lvl="1" rtl="0"/>
            <a:r>
              <a:rPr lang="el"/>
              <a:t>Secondo livello</a:t>
            </a:r>
          </a:p>
          <a:p>
            <a:pPr lvl="2" rtl="0"/>
            <a:r>
              <a:rPr lang="el"/>
              <a:t>Terzo livello</a:t>
            </a:r>
          </a:p>
          <a:p>
            <a:pPr lvl="3" rtl="0"/>
            <a:r>
              <a:rPr lang="el"/>
              <a:t>Quarto livello</a:t>
            </a:r>
          </a:p>
          <a:p>
            <a:pPr lvl="4" rtl="0"/>
            <a:r>
              <a:rPr lang="el"/>
              <a:t>Quinto livello</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rtlCol="0"/>
          <a:lstStyle/>
          <a:p>
            <a:pPr rtl="0"/>
            <a:r>
              <a:rPr lang="el"/>
              <a:t>Fare clic per modificare stile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rtlCol="0"/>
          <a:lstStyle/>
          <a:p>
            <a:pPr lvl="0" rtl="0"/>
            <a:r>
              <a:rPr lang="el"/>
              <a:t>Fare clic per modificare gli stili del testo dello schema</a:t>
            </a:r>
          </a:p>
          <a:p>
            <a:pPr lvl="1" rtl="0"/>
            <a:r>
              <a:rPr lang="el"/>
              <a:t>Secondo livello</a:t>
            </a:r>
          </a:p>
          <a:p>
            <a:pPr lvl="2" rtl="0"/>
            <a:r>
              <a:rPr lang="el"/>
              <a:t>Terzo livello</a:t>
            </a:r>
          </a:p>
          <a:p>
            <a:pPr lvl="3" rtl="0"/>
            <a:r>
              <a:rPr lang="el"/>
              <a:t>Quarto livello</a:t>
            </a:r>
          </a:p>
          <a:p>
            <a:pPr lvl="4" rtl="0"/>
            <a:r>
              <a:rPr lang="el"/>
              <a:t>Quinto livello</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l"/>
              <a:t>Fare clic per modificare stile</a:t>
            </a:r>
            <a:endParaRPr lang="en-US" dirty="0"/>
          </a:p>
        </p:txBody>
      </p:sp>
      <p:sp>
        <p:nvSpPr>
          <p:cNvPr id="3" name="Content Placeholder 2"/>
          <p:cNvSpPr>
            <a:spLocks noGrp="1"/>
          </p:cNvSpPr>
          <p:nvPr>
            <p:ph idx="1"/>
          </p:nvPr>
        </p:nvSpPr>
        <p:spPr/>
        <p:txBody>
          <a:bodyPr rtlCol="0"/>
          <a:lstStyle/>
          <a:p>
            <a:pPr lvl="0" rtl="0"/>
            <a:r>
              <a:rPr lang="el"/>
              <a:t>Fare clic per modificare gli stili del testo dello schema</a:t>
            </a:r>
          </a:p>
          <a:p>
            <a:pPr lvl="1" rtl="0"/>
            <a:r>
              <a:rPr lang="el"/>
              <a:t>Secondo livello</a:t>
            </a:r>
          </a:p>
          <a:p>
            <a:pPr lvl="2" rtl="0"/>
            <a:r>
              <a:rPr lang="el"/>
              <a:t>Terzo livello</a:t>
            </a:r>
          </a:p>
          <a:p>
            <a:pPr lvl="3" rtl="0"/>
            <a:r>
              <a:rPr lang="el"/>
              <a:t>Quarto livello</a:t>
            </a:r>
          </a:p>
          <a:p>
            <a:pPr lvl="4" rtl="0"/>
            <a:r>
              <a:rPr lang="el"/>
              <a:t>Quinto livello</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rtlCol="0" anchor="b"/>
          <a:lstStyle>
            <a:lvl1pPr>
              <a:defRPr sz="5100"/>
            </a:lvl1pPr>
          </a:lstStyle>
          <a:p>
            <a:pPr rtl="0"/>
            <a:r>
              <a:rPr lang="el"/>
              <a:t>Fare clic per modificare stile</a:t>
            </a:r>
            <a:endParaRPr lang="en-US" dirty="0"/>
          </a:p>
        </p:txBody>
      </p:sp>
      <p:sp>
        <p:nvSpPr>
          <p:cNvPr id="3" name="Text Placeholder 2"/>
          <p:cNvSpPr>
            <a:spLocks noGrp="1"/>
          </p:cNvSpPr>
          <p:nvPr>
            <p:ph type="body" idx="1"/>
          </p:nvPr>
        </p:nvSpPr>
        <p:spPr>
          <a:xfrm>
            <a:off x="530305" y="6731215"/>
            <a:ext cx="6703695" cy="2200274"/>
          </a:xfrm>
        </p:spPr>
        <p:txBody>
          <a:bodyPr rtlCol="0"/>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rtl="0"/>
            <a:r>
              <a:rPr lang="el"/>
              <a:t>Fare clic per modificare gli stili del testo dello schema</a:t>
            </a:r>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l"/>
              <a:t>Fare clic per modificare stile</a:t>
            </a:r>
            <a:endParaRPr lang="en-US" dirty="0"/>
          </a:p>
        </p:txBody>
      </p:sp>
      <p:sp>
        <p:nvSpPr>
          <p:cNvPr id="3" name="Content Placeholder 2"/>
          <p:cNvSpPr>
            <a:spLocks noGrp="1"/>
          </p:cNvSpPr>
          <p:nvPr>
            <p:ph sz="half" idx="1"/>
          </p:nvPr>
        </p:nvSpPr>
        <p:spPr>
          <a:xfrm>
            <a:off x="534353" y="2677584"/>
            <a:ext cx="3303270" cy="6381962"/>
          </a:xfrm>
        </p:spPr>
        <p:txBody>
          <a:bodyPr rtlCol="0"/>
          <a:lstStyle/>
          <a:p>
            <a:pPr lvl="0" rtl="0"/>
            <a:r>
              <a:rPr lang="el"/>
              <a:t>Fare clic per modificare gli stili del testo dello schema</a:t>
            </a:r>
          </a:p>
          <a:p>
            <a:pPr lvl="1" rtl="0"/>
            <a:r>
              <a:rPr lang="el"/>
              <a:t>Secondo livello</a:t>
            </a:r>
          </a:p>
          <a:p>
            <a:pPr lvl="2" rtl="0"/>
            <a:r>
              <a:rPr lang="el"/>
              <a:t>Terzo livello</a:t>
            </a:r>
          </a:p>
          <a:p>
            <a:pPr lvl="3" rtl="0"/>
            <a:r>
              <a:rPr lang="el"/>
              <a:t>Quarto livello</a:t>
            </a:r>
          </a:p>
          <a:p>
            <a:pPr lvl="4" rtl="0"/>
            <a:r>
              <a:rPr lang="el"/>
              <a:t>Quinto livello</a:t>
            </a:r>
            <a:endParaRPr lang="en-US" dirty="0"/>
          </a:p>
        </p:txBody>
      </p:sp>
      <p:sp>
        <p:nvSpPr>
          <p:cNvPr id="4" name="Content Placeholder 3"/>
          <p:cNvSpPr>
            <a:spLocks noGrp="1"/>
          </p:cNvSpPr>
          <p:nvPr>
            <p:ph sz="half" idx="2"/>
          </p:nvPr>
        </p:nvSpPr>
        <p:spPr>
          <a:xfrm>
            <a:off x="3934778" y="2677584"/>
            <a:ext cx="3303270" cy="6381962"/>
          </a:xfrm>
        </p:spPr>
        <p:txBody>
          <a:bodyPr rtlCol="0"/>
          <a:lstStyle/>
          <a:p>
            <a:pPr lvl="0" rtl="0"/>
            <a:r>
              <a:rPr lang="el"/>
              <a:t>Fare clic per modificare gli stili del testo dello schema</a:t>
            </a:r>
          </a:p>
          <a:p>
            <a:pPr lvl="1" rtl="0"/>
            <a:r>
              <a:rPr lang="el"/>
              <a:t>Secondo livello</a:t>
            </a:r>
          </a:p>
          <a:p>
            <a:pPr lvl="2" rtl="0"/>
            <a:r>
              <a:rPr lang="el"/>
              <a:t>Terzo livello</a:t>
            </a:r>
          </a:p>
          <a:p>
            <a:pPr lvl="3" rtl="0"/>
            <a:r>
              <a:rPr lang="el"/>
              <a:t>Quarto livello</a:t>
            </a:r>
          </a:p>
          <a:p>
            <a:pPr lvl="4" rtl="0"/>
            <a:r>
              <a:rPr lang="el"/>
              <a:t>Quinto livello</a:t>
            </a:r>
            <a:endParaRPr lang="en-US" dirty="0"/>
          </a:p>
        </p:txBody>
      </p:sp>
      <p:sp>
        <p:nvSpPr>
          <p:cNvPr id="5" name="Date Placeholder 4"/>
          <p:cNvSpPr>
            <a:spLocks noGrp="1"/>
          </p:cNvSpPr>
          <p:nvPr>
            <p:ph type="dt" sz="half" idx="10"/>
          </p:nvPr>
        </p:nvSpPr>
        <p:spPr/>
        <p:txBody>
          <a:bodyPr rtlCol="0"/>
          <a:lstStyle/>
          <a:p>
            <a:pPr rtl="0"/>
            <a:r>
              <a:rPr lang="it-IT"/>
              <a:t>14/09/2017</a:t>
            </a:r>
          </a:p>
        </p:txBody>
      </p:sp>
      <p:sp>
        <p:nvSpPr>
          <p:cNvPr id="6" name="Footer Placeholder 5"/>
          <p:cNvSpPr>
            <a:spLocks noGrp="1"/>
          </p:cNvSpPr>
          <p:nvPr>
            <p:ph type="ftr" sz="quarter" idx="11"/>
          </p:nvPr>
        </p:nvSpPr>
        <p:spPr/>
        <p:txBody>
          <a:bodyPr rtlCol="0"/>
          <a:lstStyle/>
          <a:p>
            <a:pPr rtl="0"/>
            <a:endParaRPr lang="it-IT"/>
          </a:p>
        </p:txBody>
      </p:sp>
      <p:sp>
        <p:nvSpPr>
          <p:cNvPr id="7" name="Slide Number Placeholder 6"/>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rtlCol="0"/>
          <a:lstStyle/>
          <a:p>
            <a:pPr rtl="0"/>
            <a:r>
              <a:rPr lang="el"/>
              <a:t>Fare clic per modificare stile</a:t>
            </a:r>
            <a:endParaRPr lang="en-US" dirty="0"/>
          </a:p>
        </p:txBody>
      </p:sp>
      <p:sp>
        <p:nvSpPr>
          <p:cNvPr id="3" name="Text Placeholder 2"/>
          <p:cNvSpPr>
            <a:spLocks noGrp="1"/>
          </p:cNvSpPr>
          <p:nvPr>
            <p:ph type="body" idx="1"/>
          </p:nvPr>
        </p:nvSpPr>
        <p:spPr>
          <a:xfrm>
            <a:off x="535366" y="2465706"/>
            <a:ext cx="3288089"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el"/>
              <a:t>Fare clic per modificare gli stili del testo dello schema</a:t>
            </a:r>
          </a:p>
        </p:txBody>
      </p:sp>
      <p:sp>
        <p:nvSpPr>
          <p:cNvPr id="4" name="Content Placeholder 3"/>
          <p:cNvSpPr>
            <a:spLocks noGrp="1"/>
          </p:cNvSpPr>
          <p:nvPr>
            <p:ph sz="half" idx="2"/>
          </p:nvPr>
        </p:nvSpPr>
        <p:spPr>
          <a:xfrm>
            <a:off x="535366" y="3674110"/>
            <a:ext cx="3288089" cy="5404062"/>
          </a:xfrm>
        </p:spPr>
        <p:txBody>
          <a:bodyPr rtlCol="0"/>
          <a:lstStyle/>
          <a:p>
            <a:pPr lvl="0" rtl="0"/>
            <a:r>
              <a:rPr lang="el"/>
              <a:t>Fare clic per modificare gli stili del testo dello schema</a:t>
            </a:r>
          </a:p>
          <a:p>
            <a:pPr lvl="1" rtl="0"/>
            <a:r>
              <a:rPr lang="el"/>
              <a:t>Secondo livello</a:t>
            </a:r>
          </a:p>
          <a:p>
            <a:pPr lvl="2" rtl="0"/>
            <a:r>
              <a:rPr lang="el"/>
              <a:t>Terzo livello</a:t>
            </a:r>
          </a:p>
          <a:p>
            <a:pPr lvl="3" rtl="0"/>
            <a:r>
              <a:rPr lang="el"/>
              <a:t>Quarto livello</a:t>
            </a:r>
          </a:p>
          <a:p>
            <a:pPr lvl="4" rtl="0"/>
            <a:r>
              <a:rPr lang="el"/>
              <a:t>Quinto livello</a:t>
            </a:r>
            <a:endParaRPr lang="en-US" dirty="0"/>
          </a:p>
        </p:txBody>
      </p:sp>
      <p:sp>
        <p:nvSpPr>
          <p:cNvPr id="5" name="Text Placeholder 4"/>
          <p:cNvSpPr>
            <a:spLocks noGrp="1"/>
          </p:cNvSpPr>
          <p:nvPr>
            <p:ph type="body" sz="quarter" idx="3"/>
          </p:nvPr>
        </p:nvSpPr>
        <p:spPr>
          <a:xfrm>
            <a:off x="3934778" y="2465706"/>
            <a:ext cx="3304282"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el"/>
              <a:t>Fare clic per modificare gli stili del testo dello schema</a:t>
            </a:r>
          </a:p>
        </p:txBody>
      </p:sp>
      <p:sp>
        <p:nvSpPr>
          <p:cNvPr id="6" name="Content Placeholder 5"/>
          <p:cNvSpPr>
            <a:spLocks noGrp="1"/>
          </p:cNvSpPr>
          <p:nvPr>
            <p:ph sz="quarter" idx="4"/>
          </p:nvPr>
        </p:nvSpPr>
        <p:spPr>
          <a:xfrm>
            <a:off x="3934778" y="3674110"/>
            <a:ext cx="3304282" cy="5404062"/>
          </a:xfrm>
        </p:spPr>
        <p:txBody>
          <a:bodyPr rtlCol="0"/>
          <a:lstStyle/>
          <a:p>
            <a:pPr lvl="0" rtl="0"/>
            <a:r>
              <a:rPr lang="el"/>
              <a:t>Fare clic per modificare gli stili del testo dello schema</a:t>
            </a:r>
          </a:p>
          <a:p>
            <a:pPr lvl="1" rtl="0"/>
            <a:r>
              <a:rPr lang="el"/>
              <a:t>Secondo livello</a:t>
            </a:r>
          </a:p>
          <a:p>
            <a:pPr lvl="2" rtl="0"/>
            <a:r>
              <a:rPr lang="el"/>
              <a:t>Terzo livello</a:t>
            </a:r>
          </a:p>
          <a:p>
            <a:pPr lvl="3" rtl="0"/>
            <a:r>
              <a:rPr lang="el"/>
              <a:t>Quarto livello</a:t>
            </a:r>
          </a:p>
          <a:p>
            <a:pPr lvl="4" rtl="0"/>
            <a:r>
              <a:rPr lang="el"/>
              <a:t>Quinto livello</a:t>
            </a:r>
            <a:endParaRPr lang="en-US" dirty="0"/>
          </a:p>
        </p:txBody>
      </p:sp>
      <p:sp>
        <p:nvSpPr>
          <p:cNvPr id="7" name="Date Placeholder 6"/>
          <p:cNvSpPr>
            <a:spLocks noGrp="1"/>
          </p:cNvSpPr>
          <p:nvPr>
            <p:ph type="dt" sz="half" idx="10"/>
          </p:nvPr>
        </p:nvSpPr>
        <p:spPr/>
        <p:txBody>
          <a:bodyPr rtlCol="0"/>
          <a:lstStyle/>
          <a:p>
            <a:pPr rtl="0"/>
            <a:r>
              <a:rPr lang="it-IT"/>
              <a:t>14/09/2017</a:t>
            </a:r>
          </a:p>
        </p:txBody>
      </p:sp>
      <p:sp>
        <p:nvSpPr>
          <p:cNvPr id="8" name="Footer Placeholder 7"/>
          <p:cNvSpPr>
            <a:spLocks noGrp="1"/>
          </p:cNvSpPr>
          <p:nvPr>
            <p:ph type="ftr" sz="quarter" idx="11"/>
          </p:nvPr>
        </p:nvSpPr>
        <p:spPr/>
        <p:txBody>
          <a:bodyPr rtlCol="0"/>
          <a:lstStyle/>
          <a:p>
            <a:pPr rtl="0"/>
            <a:endParaRPr lang="it-IT"/>
          </a:p>
        </p:txBody>
      </p:sp>
      <p:sp>
        <p:nvSpPr>
          <p:cNvPr id="9" name="Slide Number Placeholder 8"/>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l"/>
              <a:t>Fare clic per modificare stile</a:t>
            </a:r>
            <a:endParaRPr lang="en-US" dirty="0"/>
          </a:p>
        </p:txBody>
      </p:sp>
      <p:sp>
        <p:nvSpPr>
          <p:cNvPr id="3" name="Date Placeholder 2"/>
          <p:cNvSpPr>
            <a:spLocks noGrp="1"/>
          </p:cNvSpPr>
          <p:nvPr>
            <p:ph type="dt" sz="half" idx="10"/>
          </p:nvPr>
        </p:nvSpPr>
        <p:spPr/>
        <p:txBody>
          <a:bodyPr rtlCol="0"/>
          <a:lstStyle/>
          <a:p>
            <a:pPr rtl="0"/>
            <a:r>
              <a:rPr lang="it-IT"/>
              <a:t>14/09/2017</a:t>
            </a:r>
          </a:p>
        </p:txBody>
      </p:sp>
      <p:sp>
        <p:nvSpPr>
          <p:cNvPr id="4" name="Footer Placeholder 3"/>
          <p:cNvSpPr>
            <a:spLocks noGrp="1"/>
          </p:cNvSpPr>
          <p:nvPr>
            <p:ph type="ftr" sz="quarter" idx="11"/>
          </p:nvPr>
        </p:nvSpPr>
        <p:spPr/>
        <p:txBody>
          <a:bodyPr rtlCol="0"/>
          <a:lstStyle/>
          <a:p>
            <a:pPr rtl="0"/>
            <a:endParaRPr lang="it-IT"/>
          </a:p>
        </p:txBody>
      </p:sp>
      <p:sp>
        <p:nvSpPr>
          <p:cNvPr id="5" name="Slide Number Placeholder 4"/>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r>
              <a:rPr lang="it-IT"/>
              <a:t>14/09/2017</a:t>
            </a:r>
          </a:p>
        </p:txBody>
      </p:sp>
      <p:sp>
        <p:nvSpPr>
          <p:cNvPr id="3" name="Footer Placeholder 2"/>
          <p:cNvSpPr>
            <a:spLocks noGrp="1"/>
          </p:cNvSpPr>
          <p:nvPr>
            <p:ph type="ftr" sz="quarter" idx="11"/>
          </p:nvPr>
        </p:nvSpPr>
        <p:spPr/>
        <p:txBody>
          <a:bodyPr rtlCol="0"/>
          <a:lstStyle/>
          <a:p>
            <a:pPr rtl="0"/>
            <a:endParaRPr lang="it-IT"/>
          </a:p>
        </p:txBody>
      </p:sp>
      <p:sp>
        <p:nvSpPr>
          <p:cNvPr id="4" name="Slide Number Placeholder 3"/>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el"/>
              <a:t>Fare clic per modificare stile</a:t>
            </a:r>
            <a:endParaRPr lang="en-US" dirty="0"/>
          </a:p>
        </p:txBody>
      </p:sp>
      <p:sp>
        <p:nvSpPr>
          <p:cNvPr id="3" name="Content Placeholder 2"/>
          <p:cNvSpPr>
            <a:spLocks noGrp="1"/>
          </p:cNvSpPr>
          <p:nvPr>
            <p:ph idx="1"/>
          </p:nvPr>
        </p:nvSpPr>
        <p:spPr>
          <a:xfrm>
            <a:off x="3304282" y="1448226"/>
            <a:ext cx="3934778" cy="7147983"/>
          </a:xfrm>
        </p:spPr>
        <p:txBody>
          <a:bodyPr rtlCol="0"/>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rtl="0"/>
            <a:r>
              <a:rPr lang="el"/>
              <a:t>Fare clic per modificare gli stili del testo dello schema</a:t>
            </a:r>
          </a:p>
          <a:p>
            <a:pPr lvl="1" rtl="0"/>
            <a:r>
              <a:rPr lang="el"/>
              <a:t>Secondo livello</a:t>
            </a:r>
          </a:p>
          <a:p>
            <a:pPr lvl="2" rtl="0"/>
            <a:r>
              <a:rPr lang="el"/>
              <a:t>Terzo livello</a:t>
            </a:r>
          </a:p>
          <a:p>
            <a:pPr lvl="3" rtl="0"/>
            <a:r>
              <a:rPr lang="el"/>
              <a:t>Quarto livello</a:t>
            </a:r>
          </a:p>
          <a:p>
            <a:pPr lvl="4" rtl="0"/>
            <a:r>
              <a:rPr lang="el"/>
              <a:t>Quinto livello</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el"/>
              <a:t>Fare clic per modificare gli stili del testo dello schema</a:t>
            </a:r>
          </a:p>
        </p:txBody>
      </p:sp>
      <p:sp>
        <p:nvSpPr>
          <p:cNvPr id="5" name="Date Placeholder 4"/>
          <p:cNvSpPr>
            <a:spLocks noGrp="1"/>
          </p:cNvSpPr>
          <p:nvPr>
            <p:ph type="dt" sz="half" idx="10"/>
          </p:nvPr>
        </p:nvSpPr>
        <p:spPr/>
        <p:txBody>
          <a:bodyPr rtlCol="0"/>
          <a:lstStyle/>
          <a:p>
            <a:pPr rtl="0"/>
            <a:r>
              <a:rPr lang="it-IT"/>
              <a:t>14/09/2017</a:t>
            </a:r>
          </a:p>
        </p:txBody>
      </p:sp>
      <p:sp>
        <p:nvSpPr>
          <p:cNvPr id="6" name="Footer Placeholder 5"/>
          <p:cNvSpPr>
            <a:spLocks noGrp="1"/>
          </p:cNvSpPr>
          <p:nvPr>
            <p:ph type="ftr" sz="quarter" idx="11"/>
          </p:nvPr>
        </p:nvSpPr>
        <p:spPr/>
        <p:txBody>
          <a:bodyPr rtlCol="0"/>
          <a:lstStyle/>
          <a:p>
            <a:pPr rtl="0"/>
            <a:endParaRPr lang="it-IT"/>
          </a:p>
        </p:txBody>
      </p:sp>
      <p:sp>
        <p:nvSpPr>
          <p:cNvPr id="7" name="Slide Number Placeholder 6"/>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el"/>
              <a:t>Fare clic per modificare stile</a:t>
            </a:r>
            <a:endParaRPr lang="en-US" dirty="0"/>
          </a:p>
        </p:txBody>
      </p:sp>
      <p:sp>
        <p:nvSpPr>
          <p:cNvPr id="3" name="Picture Placeholder 2"/>
          <p:cNvSpPr>
            <a:spLocks noGrp="1" noChangeAspect="1"/>
          </p:cNvSpPr>
          <p:nvPr>
            <p:ph type="pic" idx="1"/>
          </p:nvPr>
        </p:nvSpPr>
        <p:spPr>
          <a:xfrm>
            <a:off x="3304282" y="1448226"/>
            <a:ext cx="3934778" cy="7147983"/>
          </a:xfrm>
        </p:spPr>
        <p:txBody>
          <a:bodyPr rtlCol="0"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pPr rtl="0"/>
            <a:r>
              <a:rPr lang="el"/>
              <a:t>Trascinare l'immagine su un segnaposto o fare clic sull'icona per aggiungerla</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el"/>
              <a:t>Fare clic per modificare gli stili del testo dello schema</a:t>
            </a:r>
          </a:p>
        </p:txBody>
      </p:sp>
      <p:sp>
        <p:nvSpPr>
          <p:cNvPr id="5" name="Date Placeholder 4"/>
          <p:cNvSpPr>
            <a:spLocks noGrp="1"/>
          </p:cNvSpPr>
          <p:nvPr>
            <p:ph type="dt" sz="half" idx="10"/>
          </p:nvPr>
        </p:nvSpPr>
        <p:spPr/>
        <p:txBody>
          <a:bodyPr rtlCol="0"/>
          <a:lstStyle/>
          <a:p>
            <a:pPr rtl="0"/>
            <a:r>
              <a:rPr lang="it-IT"/>
              <a:t>14/09/2017</a:t>
            </a:r>
          </a:p>
        </p:txBody>
      </p:sp>
      <p:sp>
        <p:nvSpPr>
          <p:cNvPr id="6" name="Footer Placeholder 5"/>
          <p:cNvSpPr>
            <a:spLocks noGrp="1"/>
          </p:cNvSpPr>
          <p:nvPr>
            <p:ph type="ftr" sz="quarter" idx="11"/>
          </p:nvPr>
        </p:nvSpPr>
        <p:spPr/>
        <p:txBody>
          <a:bodyPr rtlCol="0"/>
          <a:lstStyle/>
          <a:p>
            <a:pPr rtl="0"/>
            <a:endParaRPr lang="it-IT"/>
          </a:p>
        </p:txBody>
      </p:sp>
      <p:sp>
        <p:nvSpPr>
          <p:cNvPr id="7" name="Slide Number Placeholder 6"/>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rtl="0"/>
            <a:r>
              <a:rPr lang="el"/>
              <a:t>Fare clic per modificare stile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rPr lang="el"/>
              <a:t>Fare clic per modificare gli stili del testo dello schema</a:t>
            </a:r>
          </a:p>
          <a:p>
            <a:pPr lvl="1" rtl="0"/>
            <a:r>
              <a:rPr lang="el"/>
              <a:t>Secondo livello</a:t>
            </a:r>
          </a:p>
          <a:p>
            <a:pPr lvl="2" rtl="0"/>
            <a:r>
              <a:rPr lang="el"/>
              <a:t>Terzo livello</a:t>
            </a:r>
          </a:p>
          <a:p>
            <a:pPr lvl="3" rtl="0"/>
            <a:r>
              <a:rPr lang="el"/>
              <a:t>Quarto livello</a:t>
            </a:r>
          </a:p>
          <a:p>
            <a:pPr lvl="4" rtl="0"/>
            <a:r>
              <a:rPr lang="el"/>
              <a:t>Quinto livello</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pPr rtl="0"/>
            <a:r>
              <a:rPr lang="it-IT"/>
              <a:t>14/09/2017</a:t>
            </a: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pPr rtl="0"/>
            <a:endParaRPr lang="it-IT"/>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pPr rtl="0"/>
            <a:fld id="{20420942-0C1D-C342-8146-AAA4F3CAD529}" type="slidenum">
              <a:rPr lang="it-IT" smtClean="0"/>
              <a:t>‹#›</a:t>
            </a:fld>
            <a:endParaRPr lang="it-IT"/>
          </a:p>
        </p:txBody>
      </p:sp>
    </p:spTree>
    <p:extLst>
      <p:ext uri="{BB962C8B-B14F-4D97-AF65-F5344CB8AC3E}">
        <p14:creationId xmlns:p14="http://schemas.microsoft.com/office/powerpoint/2010/main" val="7385331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png"/><Relationship Id="rId10" Type="http://schemas.openxmlformats.org/officeDocument/2006/relationships/image" Target="../media/image13.emf"/><Relationship Id="rId4" Type="http://schemas.openxmlformats.org/officeDocument/2006/relationships/image" Target="../media/image7.emf"/><Relationship Id="rId9" Type="http://schemas.openxmlformats.org/officeDocument/2006/relationships/image" Target="../media/image12.emf"/></Relationships>
</file>

<file path=ppt/slides/_rels/slide3.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4.png"/><Relationship Id="rId7" Type="http://schemas.openxmlformats.org/officeDocument/2006/relationships/image" Target="../media/image18.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7.emf"/><Relationship Id="rId11" Type="http://schemas.openxmlformats.org/officeDocument/2006/relationships/image" Target="../media/image22.png"/><Relationship Id="rId5" Type="http://schemas.openxmlformats.org/officeDocument/2006/relationships/image" Target="../media/image16.emf"/><Relationship Id="rId10" Type="http://schemas.openxmlformats.org/officeDocument/2006/relationships/image" Target="../media/image21.png"/><Relationship Id="rId4" Type="http://schemas.openxmlformats.org/officeDocument/2006/relationships/image" Target="../media/image15.emf"/><Relationship Id="rId9" Type="http://schemas.openxmlformats.org/officeDocument/2006/relationships/image" Target="../media/image20.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7772400" cy="10058400"/>
          </a:xfrm>
          <a:prstGeom prst="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5" name="Immagine 4"/>
          <p:cNvPicPr>
            <a:picLocks noChangeAspect="1"/>
          </p:cNvPicPr>
          <p:nvPr/>
        </p:nvPicPr>
        <p:blipFill>
          <a:blip r:embed="rId3"/>
          <a:stretch>
            <a:fillRect/>
          </a:stretch>
        </p:blipFill>
        <p:spPr>
          <a:xfrm>
            <a:off x="488022" y="417815"/>
            <a:ext cx="1422400" cy="304800"/>
          </a:xfrm>
          <a:prstGeom prst="rect">
            <a:avLst/>
          </a:prstGeom>
        </p:spPr>
      </p:pic>
      <p:sp>
        <p:nvSpPr>
          <p:cNvPr id="6" name="Rettangolo 5"/>
          <p:cNvSpPr/>
          <p:nvPr/>
        </p:nvSpPr>
        <p:spPr>
          <a:xfrm>
            <a:off x="477751" y="1386344"/>
            <a:ext cx="6015519" cy="1200329"/>
          </a:xfrm>
          <a:prstGeom prst="rect">
            <a:avLst/>
          </a:prstGeom>
        </p:spPr>
        <p:txBody>
          <a:bodyPr wrap="square" rtlCol="0">
            <a:spAutoFit/>
          </a:bodyPr>
          <a:lstStyle/>
          <a:p>
            <a:pPr rtl="0"/>
            <a:r>
              <a:rPr lang="el" sz="3600" dirty="0">
                <a:solidFill>
                  <a:schemeClr val="bg1"/>
                </a:solidFill>
                <a:latin typeface="Segoe Pro Display Light" charset="0"/>
                <a:ea typeface="Segoe Pro Display Light" charset="0"/>
                <a:cs typeface="Segoe Pro Display Light" charset="0"/>
              </a:rPr>
              <a:t>5 νέοι τρόποι </a:t>
            </a:r>
          </a:p>
          <a:p>
            <a:pPr rtl="0"/>
            <a:r>
              <a:rPr lang="el" sz="3600" dirty="0">
                <a:solidFill>
                  <a:schemeClr val="bg1"/>
                </a:solidFill>
                <a:latin typeface="Segoe Pro Display Light" charset="0"/>
                <a:ea typeface="Segoe Pro Display Light" charset="0"/>
                <a:cs typeface="Segoe Pro Display Light" charset="0"/>
              </a:rPr>
              <a:t>εργασίας</a:t>
            </a:r>
          </a:p>
        </p:txBody>
      </p:sp>
      <p:sp>
        <p:nvSpPr>
          <p:cNvPr id="7" name="Rettangolo 6"/>
          <p:cNvSpPr/>
          <p:nvPr/>
        </p:nvSpPr>
        <p:spPr>
          <a:xfrm>
            <a:off x="488026" y="2422908"/>
            <a:ext cx="6015519" cy="1015663"/>
          </a:xfrm>
          <a:prstGeom prst="rect">
            <a:avLst/>
          </a:prstGeom>
        </p:spPr>
        <p:txBody>
          <a:bodyPr wrap="square" rtlCol="0">
            <a:spAutoFit/>
          </a:bodyPr>
          <a:lstStyle/>
          <a:p>
            <a:pPr rtl="0"/>
            <a:r>
              <a:rPr lang="el" sz="6000" dirty="0">
                <a:solidFill>
                  <a:schemeClr val="bg1"/>
                </a:solidFill>
                <a:latin typeface="Segoe Pro Display Light" charset="0"/>
                <a:ea typeface="Segoe Pro Display Light" charset="0"/>
                <a:cs typeface="Segoe Pro Display Light" charset="0"/>
              </a:rPr>
              <a:t>στοWord</a:t>
            </a:r>
          </a:p>
        </p:txBody>
      </p:sp>
      <p:sp>
        <p:nvSpPr>
          <p:cNvPr id="8" name="Rettangolo 7"/>
          <p:cNvSpPr/>
          <p:nvPr/>
        </p:nvSpPr>
        <p:spPr>
          <a:xfrm>
            <a:off x="0" y="5118862"/>
            <a:ext cx="7772400" cy="4939538"/>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9" name="Rettangolo 8"/>
          <p:cNvSpPr/>
          <p:nvPr/>
        </p:nvSpPr>
        <p:spPr>
          <a:xfrm>
            <a:off x="878444" y="5392191"/>
            <a:ext cx="6015519" cy="353943"/>
          </a:xfrm>
          <a:prstGeom prst="rect">
            <a:avLst/>
          </a:prstGeom>
          <a:solidFill>
            <a:srgbClr val="E6E6E6"/>
          </a:solidFill>
        </p:spPr>
        <p:txBody>
          <a:bodyPr wrap="square" rtlCol="0">
            <a:spAutoFit/>
          </a:bodyPr>
          <a:lstStyle/>
          <a:p>
            <a:pPr rtl="0"/>
            <a:r>
              <a:rPr lang="el" sz="1700" b="1">
                <a:solidFill>
                  <a:srgbClr val="315D99"/>
                </a:solidFill>
                <a:latin typeface="Segoe Pro Display" charset="0"/>
                <a:ea typeface="Segoe Pro Display" charset="0"/>
                <a:cs typeface="Segoe Pro Display" charset="0"/>
              </a:rPr>
              <a:t>Συνεργασία με οποιονδήποτε, οπουδήποτε</a:t>
            </a:r>
          </a:p>
        </p:txBody>
      </p:sp>
      <p:pic>
        <p:nvPicPr>
          <p:cNvPr id="10" name="Immagine 9"/>
          <p:cNvPicPr>
            <a:picLocks noChangeAspect="1"/>
          </p:cNvPicPr>
          <p:nvPr/>
        </p:nvPicPr>
        <p:blipFill>
          <a:blip r:embed="rId4"/>
          <a:stretch>
            <a:fillRect/>
          </a:stretch>
        </p:blipFill>
        <p:spPr>
          <a:xfrm>
            <a:off x="3558851" y="470596"/>
            <a:ext cx="3822700" cy="4419600"/>
          </a:xfrm>
          <a:prstGeom prst="rect">
            <a:avLst/>
          </a:prstGeom>
        </p:spPr>
      </p:pic>
      <p:pic>
        <p:nvPicPr>
          <p:cNvPr id="11" name="Immagine 10"/>
          <p:cNvPicPr>
            <a:picLocks noChangeAspect="1"/>
          </p:cNvPicPr>
          <p:nvPr/>
        </p:nvPicPr>
        <p:blipFill>
          <a:blip r:embed="rId5"/>
          <a:stretch>
            <a:fillRect/>
          </a:stretch>
        </p:blipFill>
        <p:spPr>
          <a:xfrm>
            <a:off x="488022" y="6577611"/>
            <a:ext cx="1219200" cy="1371600"/>
          </a:xfrm>
          <a:prstGeom prst="rect">
            <a:avLst/>
          </a:prstGeom>
        </p:spPr>
      </p:pic>
      <p:pic>
        <p:nvPicPr>
          <p:cNvPr id="12" name="Immagine 11"/>
          <p:cNvPicPr>
            <a:picLocks noChangeAspect="1"/>
          </p:cNvPicPr>
          <p:nvPr/>
        </p:nvPicPr>
        <p:blipFill>
          <a:blip r:embed="rId6"/>
          <a:stretch>
            <a:fillRect/>
          </a:stretch>
        </p:blipFill>
        <p:spPr>
          <a:xfrm>
            <a:off x="488022" y="5384802"/>
            <a:ext cx="330200" cy="330200"/>
          </a:xfrm>
          <a:prstGeom prst="rect">
            <a:avLst/>
          </a:prstGeom>
        </p:spPr>
      </p:pic>
      <p:sp>
        <p:nvSpPr>
          <p:cNvPr id="13" name="Rettangolo 12"/>
          <p:cNvSpPr/>
          <p:nvPr/>
        </p:nvSpPr>
        <p:spPr>
          <a:xfrm>
            <a:off x="4223712" y="6482317"/>
            <a:ext cx="3157839" cy="969496"/>
          </a:xfrm>
          <a:prstGeom prst="rect">
            <a:avLst/>
          </a:prstGeom>
        </p:spPr>
        <p:txBody>
          <a:bodyPr wrap="square" rtlCol="0">
            <a:spAutoFit/>
          </a:bodyPr>
          <a:lstStyle/>
          <a:p>
            <a:pPr rtl="0"/>
            <a:r>
              <a:rPr lang="el" sz="1300" b="1" dirty="0">
                <a:solidFill>
                  <a:srgbClr val="315D99"/>
                </a:solidFill>
                <a:latin typeface="Segoe Pro Display" charset="0"/>
                <a:ea typeface="Segoe Pro Display" charset="0"/>
                <a:cs typeface="Segoe Pro Display" charset="0"/>
              </a:rPr>
              <a:t>Αποθήκευση στο Cloud</a:t>
            </a:r>
          </a:p>
          <a:p>
            <a:pPr rtl="0"/>
            <a:r>
              <a:rPr lang="el" sz="1100" dirty="0">
                <a:latin typeface="Segoe Pro Display" charset="0"/>
                <a:ea typeface="Segoe Pro Display" charset="0"/>
                <a:cs typeface="Segoe Pro Display" charset="0"/>
              </a:rPr>
              <a:t>Η αποθήκευση των αρχείων σας στο cloud σάς δίνει τη δυνατότητα πρόσβασης</a:t>
            </a:r>
            <a:r>
              <a:rPr lang="cs-CZ" sz="1100" dirty="0">
                <a:latin typeface="Segoe Pro Display" charset="0"/>
                <a:ea typeface="Segoe Pro Display" charset="0"/>
                <a:cs typeface="Segoe Pro Display" charset="0"/>
              </a:rPr>
              <a:t> </a:t>
            </a:r>
            <a:r>
              <a:rPr lang="el" sz="1100" dirty="0">
                <a:latin typeface="Segoe Pro Display" charset="0"/>
                <a:ea typeface="Segoe Pro Display" charset="0"/>
                <a:cs typeface="Segoe Pro Display" charset="0"/>
              </a:rPr>
              <a:t>σε αυτά από οπουδήποτε και διευκολύνει την κοινή χρήση με την ομάδα σας.</a:t>
            </a:r>
          </a:p>
        </p:txBody>
      </p:sp>
      <p:sp>
        <p:nvSpPr>
          <p:cNvPr id="14" name="Rettangolo 13"/>
          <p:cNvSpPr/>
          <p:nvPr/>
        </p:nvSpPr>
        <p:spPr>
          <a:xfrm>
            <a:off x="5470205" y="7668401"/>
            <a:ext cx="2255957" cy="1138773"/>
          </a:xfrm>
          <a:prstGeom prst="rect">
            <a:avLst/>
          </a:prstGeom>
        </p:spPr>
        <p:txBody>
          <a:bodyPr wrap="square" rtlCol="0">
            <a:spAutoFit/>
          </a:bodyPr>
          <a:lstStyle/>
          <a:p>
            <a:pPr rtl="0"/>
            <a:r>
              <a:rPr lang="el" sz="1300" b="1" dirty="0">
                <a:solidFill>
                  <a:srgbClr val="315D99"/>
                </a:solidFill>
                <a:latin typeface="Segoe Pro Display" charset="0"/>
                <a:ea typeface="Segoe Pro Display" charset="0"/>
                <a:cs typeface="Segoe Pro Display" charset="0"/>
              </a:rPr>
              <a:t>Κοινή χρήση</a:t>
            </a:r>
          </a:p>
          <a:p>
            <a:pPr rtl="0"/>
            <a:r>
              <a:rPr lang="el" sz="1100" dirty="0">
                <a:latin typeface="Segoe Pro Display" charset="0"/>
                <a:ea typeface="Segoe Pro Display" charset="0"/>
                <a:cs typeface="Segoe Pro Display" charset="0"/>
              </a:rPr>
              <a:t>Με ένα κλικ ενός κουμπιού, </a:t>
            </a:r>
          </a:p>
          <a:p>
            <a:pPr rtl="0"/>
            <a:r>
              <a:rPr lang="el" sz="1100" dirty="0">
                <a:latin typeface="Segoe Pro Display" charset="0"/>
                <a:ea typeface="Segoe Pro Display" charset="0"/>
                <a:cs typeface="Segoe Pro Display" charset="0"/>
              </a:rPr>
              <a:t>προσκαλέστε γρήγορα άλλα άτομα για να επεξεργαστούν </a:t>
            </a:r>
            <a:endParaRPr lang="cs-CZ" sz="1100" dirty="0">
              <a:latin typeface="Segoe Pro Display" charset="0"/>
              <a:ea typeface="Segoe Pro Display" charset="0"/>
              <a:cs typeface="Segoe Pro Display" charset="0"/>
            </a:endParaRPr>
          </a:p>
          <a:p>
            <a:pPr rtl="0"/>
            <a:r>
              <a:rPr lang="el" sz="1100" dirty="0">
                <a:latin typeface="Segoe Pro Display" charset="0"/>
                <a:ea typeface="Segoe Pro Display" charset="0"/>
                <a:cs typeface="Segoe Pro Display" charset="0"/>
              </a:rPr>
              <a:t>ή να προβάλουν το έγγραφό σας.</a:t>
            </a:r>
          </a:p>
        </p:txBody>
      </p:sp>
      <p:sp>
        <p:nvSpPr>
          <p:cNvPr id="15" name="Rettangolo 14"/>
          <p:cNvSpPr/>
          <p:nvPr/>
        </p:nvSpPr>
        <p:spPr>
          <a:xfrm>
            <a:off x="134112" y="7879922"/>
            <a:ext cx="2065588" cy="1508105"/>
          </a:xfrm>
          <a:prstGeom prst="rect">
            <a:avLst/>
          </a:prstGeom>
        </p:spPr>
        <p:txBody>
          <a:bodyPr wrap="square" rtlCol="0">
            <a:spAutoFit/>
          </a:bodyPr>
          <a:lstStyle/>
          <a:p>
            <a:pPr algn="r" rtl="0"/>
            <a:r>
              <a:rPr lang="el" sz="1300" b="1" dirty="0">
                <a:solidFill>
                  <a:srgbClr val="315D99"/>
                </a:solidFill>
                <a:latin typeface="Segoe Pro Display" charset="0"/>
                <a:ea typeface="Segoe Pro Display" charset="0"/>
                <a:cs typeface="Segoe Pro Display" charset="0"/>
              </a:rPr>
              <a:t>Εργασία με άλλα άτομα σε πραγματικό χρόνο</a:t>
            </a:r>
          </a:p>
          <a:p>
            <a:pPr algn="r" rtl="0"/>
            <a:endParaRPr lang="en-US" sz="1100" dirty="0">
              <a:latin typeface="Segoe Pro Display" charset="0"/>
              <a:ea typeface="Segoe Pro Display" charset="0"/>
              <a:cs typeface="Segoe Pro Display" charset="0"/>
            </a:endParaRPr>
          </a:p>
          <a:p>
            <a:pPr algn="r" rtl="0"/>
            <a:r>
              <a:rPr lang="el" sz="1100" dirty="0">
                <a:latin typeface="Segoe Pro Display" charset="0"/>
                <a:ea typeface="Segoe Pro Display" charset="0"/>
                <a:cs typeface="Segoe Pro Display" charset="0"/>
              </a:rPr>
              <a:t>Συντάξτε από κοινού έγγραφα σε πραγματικό χρόνο και δείτε τις αλλαγές που κάνουν οι άλλοι χρήστες τη στιγμή που γίνονται.</a:t>
            </a:r>
          </a:p>
        </p:txBody>
      </p:sp>
      <p:pic>
        <p:nvPicPr>
          <p:cNvPr id="16" name="Immagine 15"/>
          <p:cNvPicPr>
            <a:picLocks noChangeAspect="1"/>
          </p:cNvPicPr>
          <p:nvPr/>
        </p:nvPicPr>
        <p:blipFill>
          <a:blip r:embed="rId7"/>
          <a:stretch>
            <a:fillRect/>
          </a:stretch>
        </p:blipFill>
        <p:spPr>
          <a:xfrm>
            <a:off x="2312718" y="6572463"/>
            <a:ext cx="3100726" cy="3165517"/>
          </a:xfrm>
          <a:prstGeom prst="rect">
            <a:avLst/>
          </a:prstGeom>
        </p:spPr>
      </p:pic>
      <p:sp>
        <p:nvSpPr>
          <p:cNvPr id="17" name="Rettangolo 16"/>
          <p:cNvSpPr/>
          <p:nvPr/>
        </p:nvSpPr>
        <p:spPr>
          <a:xfrm>
            <a:off x="4255566" y="9017392"/>
            <a:ext cx="3429504" cy="969496"/>
          </a:xfrm>
          <a:prstGeom prst="rect">
            <a:avLst/>
          </a:prstGeom>
        </p:spPr>
        <p:txBody>
          <a:bodyPr wrap="square" rtlCol="0">
            <a:spAutoFit/>
          </a:bodyPr>
          <a:lstStyle/>
          <a:p>
            <a:pPr rtl="0"/>
            <a:r>
              <a:rPr lang="el" sz="1300" b="1" dirty="0">
                <a:solidFill>
                  <a:srgbClr val="315D99"/>
                </a:solidFill>
                <a:latin typeface="Segoe Pro Display" charset="0"/>
                <a:ea typeface="Segoe Pro Display" charset="0"/>
                <a:cs typeface="Segoe Pro Display" charset="0"/>
              </a:rPr>
              <a:t>Δώστε ή πάρτε ιδέες</a:t>
            </a:r>
          </a:p>
          <a:p>
            <a:pPr rtl="0"/>
            <a:r>
              <a:rPr lang="el" sz="1100" dirty="0">
                <a:latin typeface="Segoe Pro Display" charset="0"/>
                <a:ea typeface="Segoe Pro Display" charset="0"/>
                <a:cs typeface="Segoe Pro Display" charset="0"/>
              </a:rPr>
              <a:t>Παρακολουθήστε τις αλλαγές σας και μοιραστείτε τις σκέψεις σας</a:t>
            </a:r>
            <a:r>
              <a:rPr lang="cs-CZ" sz="1100" dirty="0">
                <a:latin typeface="Segoe Pro Display" charset="0"/>
                <a:ea typeface="Segoe Pro Display" charset="0"/>
                <a:cs typeface="Segoe Pro Display" charset="0"/>
              </a:rPr>
              <a:t> </a:t>
            </a:r>
            <a:r>
              <a:rPr lang="el" sz="1100" dirty="0">
                <a:latin typeface="Segoe Pro Display" charset="0"/>
                <a:ea typeface="Segoe Pro Display" charset="0"/>
                <a:cs typeface="Segoe Pro Display" charset="0"/>
              </a:rPr>
              <a:t>σε σχόλια. Όλοι οι χρήστες μπορούν να συμμετέχουν στη συνομιλία και να παραμένουν ενημερωμένοι για τις αλλαγές.</a:t>
            </a:r>
          </a:p>
        </p:txBody>
      </p:sp>
      <p:sp>
        <p:nvSpPr>
          <p:cNvPr id="18" name="Rettangolo arrotondato 17"/>
          <p:cNvSpPr/>
          <p:nvPr/>
        </p:nvSpPr>
        <p:spPr>
          <a:xfrm>
            <a:off x="457200" y="9478458"/>
            <a:ext cx="2912724" cy="348608"/>
          </a:xfrm>
          <a:prstGeom prst="round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9" name="Rettangolo 18"/>
          <p:cNvSpPr/>
          <p:nvPr/>
        </p:nvSpPr>
        <p:spPr>
          <a:xfrm>
            <a:off x="934289" y="9508182"/>
            <a:ext cx="1958549" cy="276999"/>
          </a:xfrm>
          <a:prstGeom prst="rect">
            <a:avLst/>
          </a:prstGeom>
        </p:spPr>
        <p:txBody>
          <a:bodyPr wrap="none" rtlCol="0">
            <a:spAutoFit/>
          </a:bodyPr>
          <a:lstStyle/>
          <a:p>
            <a:pPr rtl="0"/>
            <a:r>
              <a:rPr lang="el" sz="1200" b="1">
                <a:solidFill>
                  <a:schemeClr val="bg1"/>
                </a:solidFill>
                <a:latin typeface="Segoe Pro Display" charset="0"/>
                <a:ea typeface="Segoe Pro Display" charset="0"/>
                <a:cs typeface="Segoe Pro Display" charset="0"/>
              </a:rPr>
              <a:t>aka.ms/coauthorinword </a:t>
            </a:r>
          </a:p>
        </p:txBody>
      </p:sp>
      <p:cxnSp>
        <p:nvCxnSpPr>
          <p:cNvPr id="20" name="Connettore 1 19"/>
          <p:cNvCxnSpPr/>
          <p:nvPr/>
        </p:nvCxnSpPr>
        <p:spPr>
          <a:xfrm>
            <a:off x="0" y="10066858"/>
            <a:ext cx="7772400" cy="0"/>
          </a:xfrm>
          <a:prstGeom prst="line">
            <a:avLst/>
          </a:prstGeom>
          <a:ln>
            <a:solidFill>
              <a:srgbClr val="315D99"/>
            </a:solidFill>
          </a:ln>
        </p:spPr>
        <p:style>
          <a:lnRef idx="1">
            <a:schemeClr val="accent1"/>
          </a:lnRef>
          <a:fillRef idx="0">
            <a:schemeClr val="accent1"/>
          </a:fillRef>
          <a:effectRef idx="0">
            <a:schemeClr val="accent1"/>
          </a:effectRef>
          <a:fontRef idx="minor">
            <a:schemeClr val="tx1"/>
          </a:fontRef>
        </p:style>
      </p:cxnSp>
      <p:sp>
        <p:nvSpPr>
          <p:cNvPr id="21" name="Rettangolo 20"/>
          <p:cNvSpPr/>
          <p:nvPr/>
        </p:nvSpPr>
        <p:spPr>
          <a:xfrm>
            <a:off x="457200" y="5730886"/>
            <a:ext cx="7227870" cy="784830"/>
          </a:xfrm>
          <a:prstGeom prst="rect">
            <a:avLst/>
          </a:prstGeom>
          <a:noFill/>
        </p:spPr>
        <p:txBody>
          <a:bodyPr wrap="square" rtlCol="0">
            <a:spAutoFit/>
          </a:bodyPr>
          <a:lstStyle/>
          <a:p>
            <a:pPr rtl="0"/>
            <a:r>
              <a:rPr lang="el" sz="1500" dirty="0">
                <a:latin typeface="Segoe Pro Display" charset="0"/>
                <a:ea typeface="Segoe Pro Display" charset="0"/>
                <a:cs typeface="Segoe Pro Display" charset="0"/>
              </a:rPr>
              <a:t>Δεν χρειάζεται να συνωστίζεστε γύρω από τον ίδιο υπολογιστή ή να στέλνετε αρχεία ο ένας στον άλλο. Μπορείτε όλοι να επεξεργαστείτε το ίδιο αντίγραφο του εγγράφου, ακόμη και σε πραγματικό χρόνο.</a:t>
            </a:r>
          </a:p>
        </p:txBody>
      </p:sp>
    </p:spTree>
    <p:extLst>
      <p:ext uri="{BB962C8B-B14F-4D97-AF65-F5344CB8AC3E}">
        <p14:creationId xmlns:p14="http://schemas.microsoft.com/office/powerpoint/2010/main" val="76359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7772400" cy="100584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 name="Rettangolo 2"/>
          <p:cNvSpPr/>
          <p:nvPr/>
        </p:nvSpPr>
        <p:spPr>
          <a:xfrm>
            <a:off x="896141" y="522240"/>
            <a:ext cx="6015519" cy="353943"/>
          </a:xfrm>
          <a:prstGeom prst="rect">
            <a:avLst/>
          </a:prstGeom>
          <a:solidFill>
            <a:srgbClr val="E6E6E6"/>
          </a:solidFill>
        </p:spPr>
        <p:txBody>
          <a:bodyPr wrap="square" rtlCol="0">
            <a:spAutoFit/>
          </a:bodyPr>
          <a:lstStyle/>
          <a:p>
            <a:r>
              <a:rPr lang="el-GR" sz="1700" b="1" dirty="0">
                <a:solidFill>
                  <a:srgbClr val="315D99"/>
                </a:solidFill>
                <a:latin typeface="Segoe Pro Display" charset="0"/>
                <a:ea typeface="Segoe Pro Display" charset="0"/>
                <a:cs typeface="Segoe Pro Display" charset="0"/>
              </a:rPr>
              <a:t>Ακρόαση περιεχομένου</a:t>
            </a:r>
            <a:endParaRPr lang="el" sz="1700" b="1" dirty="0">
              <a:solidFill>
                <a:srgbClr val="315D99"/>
              </a:solidFill>
              <a:latin typeface="Segoe Pro Display" charset="0"/>
              <a:ea typeface="Segoe Pro Display" charset="0"/>
              <a:cs typeface="Segoe Pro Display" charset="0"/>
            </a:endParaRPr>
          </a:p>
        </p:txBody>
      </p:sp>
      <p:pic>
        <p:nvPicPr>
          <p:cNvPr id="4" name="Immagine 3"/>
          <p:cNvPicPr>
            <a:picLocks noChangeAspect="1"/>
          </p:cNvPicPr>
          <p:nvPr/>
        </p:nvPicPr>
        <p:blipFill>
          <a:blip r:embed="rId3"/>
          <a:stretch>
            <a:fillRect/>
          </a:stretch>
        </p:blipFill>
        <p:spPr>
          <a:xfrm>
            <a:off x="472611" y="525125"/>
            <a:ext cx="330200" cy="330200"/>
          </a:xfrm>
          <a:prstGeom prst="rect">
            <a:avLst/>
          </a:prstGeom>
        </p:spPr>
      </p:pic>
      <p:pic>
        <p:nvPicPr>
          <p:cNvPr id="5" name="Immagine 4"/>
          <p:cNvPicPr>
            <a:picLocks noChangeAspect="1"/>
          </p:cNvPicPr>
          <p:nvPr/>
        </p:nvPicPr>
        <p:blipFill>
          <a:blip r:embed="rId4"/>
          <a:stretch>
            <a:fillRect/>
          </a:stretch>
        </p:blipFill>
        <p:spPr>
          <a:xfrm>
            <a:off x="5867829" y="459767"/>
            <a:ext cx="1257300" cy="1219200"/>
          </a:xfrm>
          <a:prstGeom prst="rect">
            <a:avLst/>
          </a:prstGeom>
        </p:spPr>
      </p:pic>
      <p:pic>
        <p:nvPicPr>
          <p:cNvPr id="6" name="Immagine 5"/>
          <p:cNvPicPr>
            <a:picLocks noChangeAspect="1"/>
          </p:cNvPicPr>
          <p:nvPr/>
        </p:nvPicPr>
        <p:blipFill>
          <a:blip r:embed="rId5"/>
          <a:stretch>
            <a:fillRect/>
          </a:stretch>
        </p:blipFill>
        <p:spPr>
          <a:xfrm>
            <a:off x="137172" y="1545091"/>
            <a:ext cx="5372099" cy="3263900"/>
          </a:xfrm>
          <a:prstGeom prst="rect">
            <a:avLst/>
          </a:prstGeom>
        </p:spPr>
      </p:pic>
      <p:sp>
        <p:nvSpPr>
          <p:cNvPr id="7" name="Rettangolo 6"/>
          <p:cNvSpPr/>
          <p:nvPr/>
        </p:nvSpPr>
        <p:spPr>
          <a:xfrm>
            <a:off x="4337409" y="1839219"/>
            <a:ext cx="2678131" cy="400110"/>
          </a:xfrm>
          <a:prstGeom prst="rect">
            <a:avLst/>
          </a:prstGeom>
          <a:noFill/>
        </p:spPr>
        <p:txBody>
          <a:bodyPr wrap="square" rtlCol="0">
            <a:spAutoFit/>
          </a:bodyPr>
          <a:lstStyle/>
          <a:p>
            <a:pPr rtl="0"/>
            <a:r>
              <a:rPr lang="el" sz="1000">
                <a:solidFill>
                  <a:srgbClr val="315D99"/>
                </a:solidFill>
                <a:latin typeface="Segoe Pro Display" charset="0"/>
                <a:ea typeface="Segoe Pro Display" charset="0"/>
                <a:cs typeface="Segoe Pro Display" charset="0"/>
              </a:rPr>
              <a:t>Η Εκφώνηση στο Word σάς επιτρέπει να ακούσετε το έγγραφό σας καθώς επισημαίνεται κάθε λέξη.</a:t>
            </a:r>
          </a:p>
        </p:txBody>
      </p:sp>
      <p:pic>
        <p:nvPicPr>
          <p:cNvPr id="8" name="Immagine 7"/>
          <p:cNvPicPr>
            <a:picLocks noChangeAspect="1"/>
          </p:cNvPicPr>
          <p:nvPr/>
        </p:nvPicPr>
        <p:blipFill>
          <a:blip r:embed="rId6"/>
          <a:stretch>
            <a:fillRect/>
          </a:stretch>
        </p:blipFill>
        <p:spPr>
          <a:xfrm>
            <a:off x="5745579" y="3191509"/>
            <a:ext cx="1066800" cy="469900"/>
          </a:xfrm>
          <a:prstGeom prst="rect">
            <a:avLst/>
          </a:prstGeom>
        </p:spPr>
      </p:pic>
      <p:sp>
        <p:nvSpPr>
          <p:cNvPr id="9" name="Rettangolo 8"/>
          <p:cNvSpPr/>
          <p:nvPr/>
        </p:nvSpPr>
        <p:spPr>
          <a:xfrm>
            <a:off x="4444667" y="2688241"/>
            <a:ext cx="2492958" cy="400110"/>
          </a:xfrm>
          <a:prstGeom prst="rect">
            <a:avLst/>
          </a:prstGeom>
          <a:noFill/>
        </p:spPr>
        <p:txBody>
          <a:bodyPr wrap="square" rtlCol="0">
            <a:spAutoFit/>
          </a:bodyPr>
          <a:lstStyle/>
          <a:p>
            <a:pPr algn="r" rtl="0"/>
            <a:r>
              <a:rPr lang="el" sz="1000" dirty="0">
                <a:solidFill>
                  <a:srgbClr val="315D99"/>
                </a:solidFill>
                <a:latin typeface="Segoe Pro Display" charset="0"/>
                <a:ea typeface="Segoe Pro Display" charset="0"/>
                <a:cs typeface="Segoe Pro Display" charset="0"/>
              </a:rPr>
              <a:t>Αλλάξτε την ταχύτητα ανάγνωσης και τη φωνή του αφηγητή σας.</a:t>
            </a:r>
          </a:p>
        </p:txBody>
      </p:sp>
      <p:sp>
        <p:nvSpPr>
          <p:cNvPr id="10" name="Rettangolo arrotondato 9"/>
          <p:cNvSpPr/>
          <p:nvPr/>
        </p:nvSpPr>
        <p:spPr>
          <a:xfrm>
            <a:off x="472615" y="4520633"/>
            <a:ext cx="6852863" cy="811659"/>
          </a:xfrm>
          <a:prstGeom prst="round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1" name="Rettangolo 10"/>
          <p:cNvSpPr/>
          <p:nvPr/>
        </p:nvSpPr>
        <p:spPr>
          <a:xfrm>
            <a:off x="590765" y="4580875"/>
            <a:ext cx="6560050" cy="646331"/>
          </a:xfrm>
          <a:prstGeom prst="rect">
            <a:avLst/>
          </a:prstGeom>
        </p:spPr>
        <p:txBody>
          <a:bodyPr wrap="square" rtlCol="0">
            <a:spAutoFit/>
          </a:bodyPr>
          <a:lstStyle/>
          <a:p>
            <a:pPr rtl="0"/>
            <a:r>
              <a:rPr lang="el" sz="1200" dirty="0">
                <a:solidFill>
                  <a:schemeClr val="bg1"/>
                </a:solidFill>
              </a:rPr>
              <a:t>Η Εκφώνηση είναι ένα από τα εργαλεία εκμάθησης του Word που έχει σχεδιαστεί για να βοηθήσει τα άτομα με δυσλεξία και δυσγραφία, αλλά μπορεί να βοηθήσει και κάθε χρήστη που προσπαθεί να βελτιώσει τις δεξιότητες ανάγνωσης.</a:t>
            </a:r>
            <a:endParaRPr lang="en-US" sz="1200" dirty="0">
              <a:solidFill>
                <a:schemeClr val="bg1"/>
              </a:solidFill>
            </a:endParaRPr>
          </a:p>
        </p:txBody>
      </p:sp>
      <p:sp>
        <p:nvSpPr>
          <p:cNvPr id="12" name="Rettangolo arrotondato 11"/>
          <p:cNvSpPr/>
          <p:nvPr/>
        </p:nvSpPr>
        <p:spPr>
          <a:xfrm>
            <a:off x="4632789" y="5123132"/>
            <a:ext cx="2792858" cy="3615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3" name="Rettangolo 12"/>
          <p:cNvSpPr/>
          <p:nvPr/>
        </p:nvSpPr>
        <p:spPr>
          <a:xfrm>
            <a:off x="4967004" y="5164460"/>
            <a:ext cx="2124428" cy="276999"/>
          </a:xfrm>
          <a:prstGeom prst="rect">
            <a:avLst/>
          </a:prstGeom>
        </p:spPr>
        <p:txBody>
          <a:bodyPr wrap="none" rtlCol="0">
            <a:spAutoFit/>
          </a:bodyPr>
          <a:lstStyle/>
          <a:p>
            <a:pPr rtl="0"/>
            <a:r>
              <a:rPr lang="el" sz="1200" b="1">
                <a:solidFill>
                  <a:srgbClr val="315D99"/>
                </a:solidFill>
                <a:latin typeface="Segoe Pro Display" charset="0"/>
                <a:ea typeface="Segoe Pro Display" charset="0"/>
                <a:cs typeface="Segoe Pro Display" charset="0"/>
              </a:rPr>
              <a:t>aka.ms/wordlearningtools </a:t>
            </a:r>
          </a:p>
        </p:txBody>
      </p:sp>
      <p:pic>
        <p:nvPicPr>
          <p:cNvPr id="14" name="Immagine 13"/>
          <p:cNvPicPr>
            <a:picLocks noChangeAspect="1"/>
          </p:cNvPicPr>
          <p:nvPr/>
        </p:nvPicPr>
        <p:blipFill>
          <a:blip r:embed="rId7"/>
          <a:stretch>
            <a:fillRect/>
          </a:stretch>
        </p:blipFill>
        <p:spPr>
          <a:xfrm>
            <a:off x="472611" y="5785008"/>
            <a:ext cx="330200" cy="330200"/>
          </a:xfrm>
          <a:prstGeom prst="rect">
            <a:avLst/>
          </a:prstGeom>
        </p:spPr>
      </p:pic>
      <p:sp>
        <p:nvSpPr>
          <p:cNvPr id="15" name="Rettangolo 14"/>
          <p:cNvSpPr/>
          <p:nvPr/>
        </p:nvSpPr>
        <p:spPr>
          <a:xfrm>
            <a:off x="896141" y="5769960"/>
            <a:ext cx="6015519" cy="353943"/>
          </a:xfrm>
          <a:prstGeom prst="rect">
            <a:avLst/>
          </a:prstGeom>
          <a:solidFill>
            <a:srgbClr val="E6E6E6"/>
          </a:solidFill>
        </p:spPr>
        <p:txBody>
          <a:bodyPr wrap="square" rtlCol="0">
            <a:spAutoFit/>
          </a:bodyPr>
          <a:lstStyle/>
          <a:p>
            <a:pPr rtl="0"/>
            <a:r>
              <a:rPr lang="el" sz="1700" b="1" dirty="0">
                <a:solidFill>
                  <a:srgbClr val="315D99"/>
                </a:solidFill>
                <a:latin typeface="Segoe Pro Display" charset="0"/>
                <a:ea typeface="Segoe Pro Display" charset="0"/>
                <a:cs typeface="Segoe Pro Display" charset="0"/>
              </a:rPr>
              <a:t>Μετάφραση</a:t>
            </a:r>
          </a:p>
        </p:txBody>
      </p:sp>
      <p:sp>
        <p:nvSpPr>
          <p:cNvPr id="16" name="Rettangolo 15"/>
          <p:cNvSpPr/>
          <p:nvPr/>
        </p:nvSpPr>
        <p:spPr>
          <a:xfrm>
            <a:off x="896137" y="6094544"/>
            <a:ext cx="5614830" cy="784830"/>
          </a:xfrm>
          <a:prstGeom prst="rect">
            <a:avLst/>
          </a:prstGeom>
          <a:noFill/>
        </p:spPr>
        <p:txBody>
          <a:bodyPr wrap="square" rtlCol="0">
            <a:spAutoFit/>
          </a:bodyPr>
          <a:lstStyle/>
          <a:p>
            <a:pPr rtl="0"/>
            <a:r>
              <a:rPr lang="el" sz="1500" dirty="0">
                <a:latin typeface="Segoe Pro Display" charset="0"/>
                <a:ea typeface="Segoe Pro Display" charset="0"/>
                <a:cs typeface="Segoe Pro Display" charset="0"/>
              </a:rPr>
              <a:t>Σπάστε τους φραγμούς της γλώσσας. Διαβάστε ένα έγγραφο στη γλώσσα σας</a:t>
            </a:r>
            <a:r>
              <a:rPr lang="cs-CZ" sz="1500" dirty="0">
                <a:latin typeface="Segoe Pro Display" charset="0"/>
                <a:ea typeface="Segoe Pro Display" charset="0"/>
                <a:cs typeface="Segoe Pro Display" charset="0"/>
              </a:rPr>
              <a:t> </a:t>
            </a:r>
            <a:r>
              <a:rPr lang="el" sz="1500" dirty="0">
                <a:latin typeface="Segoe Pro Display" charset="0"/>
                <a:ea typeface="Segoe Pro Display" charset="0"/>
                <a:cs typeface="Segoe Pro Display" charset="0"/>
              </a:rPr>
              <a:t>ή μεταφράστε το στη γλώσσα του</a:t>
            </a:r>
            <a:r>
              <a:rPr lang="cs-CZ" sz="1500" dirty="0">
                <a:latin typeface="Segoe Pro Display" charset="0"/>
                <a:ea typeface="Segoe Pro Display" charset="0"/>
                <a:cs typeface="Segoe Pro Display" charset="0"/>
              </a:rPr>
              <a:t> </a:t>
            </a:r>
            <a:r>
              <a:rPr lang="el" sz="1500" dirty="0">
                <a:latin typeface="Segoe Pro Display" charset="0"/>
                <a:ea typeface="Segoe Pro Display" charset="0"/>
                <a:cs typeface="Segoe Pro Display" charset="0"/>
              </a:rPr>
              <a:t>αναγνώστη σας χωρίς να κλείσετε το Word.</a:t>
            </a:r>
          </a:p>
        </p:txBody>
      </p:sp>
      <p:pic>
        <p:nvPicPr>
          <p:cNvPr id="17" name="Immagine 16"/>
          <p:cNvPicPr>
            <a:picLocks noChangeAspect="1"/>
          </p:cNvPicPr>
          <p:nvPr/>
        </p:nvPicPr>
        <p:blipFill>
          <a:blip r:embed="rId8"/>
          <a:stretch>
            <a:fillRect/>
          </a:stretch>
        </p:blipFill>
        <p:spPr>
          <a:xfrm>
            <a:off x="821289" y="6971184"/>
            <a:ext cx="3627425" cy="2876113"/>
          </a:xfrm>
          <a:prstGeom prst="rect">
            <a:avLst/>
          </a:prstGeom>
        </p:spPr>
      </p:pic>
      <p:pic>
        <p:nvPicPr>
          <p:cNvPr id="18" name="Immagine 17"/>
          <p:cNvPicPr>
            <a:picLocks noChangeAspect="1"/>
          </p:cNvPicPr>
          <p:nvPr/>
        </p:nvPicPr>
        <p:blipFill>
          <a:blip r:embed="rId9"/>
          <a:stretch>
            <a:fillRect/>
          </a:stretch>
        </p:blipFill>
        <p:spPr>
          <a:xfrm>
            <a:off x="6366693" y="5960743"/>
            <a:ext cx="965200" cy="876300"/>
          </a:xfrm>
          <a:prstGeom prst="rect">
            <a:avLst/>
          </a:prstGeom>
        </p:spPr>
      </p:pic>
      <p:sp>
        <p:nvSpPr>
          <p:cNvPr id="19" name="Rettangolo 18"/>
          <p:cNvSpPr/>
          <p:nvPr/>
        </p:nvSpPr>
        <p:spPr>
          <a:xfrm>
            <a:off x="4564302" y="7048706"/>
            <a:ext cx="2678131" cy="646331"/>
          </a:xfrm>
          <a:prstGeom prst="rect">
            <a:avLst/>
          </a:prstGeom>
          <a:noFill/>
        </p:spPr>
        <p:txBody>
          <a:bodyPr wrap="square" rtlCol="0">
            <a:spAutoFit/>
          </a:bodyPr>
          <a:lstStyle/>
          <a:p>
            <a:pPr rtl="0"/>
            <a:r>
              <a:rPr lang="el" sz="1200" b="1">
                <a:solidFill>
                  <a:srgbClr val="315D99"/>
                </a:solidFill>
                <a:latin typeface="Segoe Pro Display" charset="0"/>
                <a:ea typeface="Segoe Pro Display" charset="0"/>
                <a:cs typeface="Segoe Pro Display" charset="0"/>
              </a:rPr>
              <a:t>Χρησιμοποιήστε τον Μεταφραστή για να αναζητήσετε και να μάθετε τι σημαίνουν λέξεις και φράσεις σε άλλες γλώσσες.</a:t>
            </a:r>
          </a:p>
        </p:txBody>
      </p:sp>
      <p:sp>
        <p:nvSpPr>
          <p:cNvPr id="20" name="Rettangolo 19"/>
          <p:cNvSpPr/>
          <p:nvPr/>
        </p:nvSpPr>
        <p:spPr>
          <a:xfrm>
            <a:off x="5598561" y="8123009"/>
            <a:ext cx="2173839" cy="1200329"/>
          </a:xfrm>
          <a:prstGeom prst="rect">
            <a:avLst/>
          </a:prstGeom>
          <a:noFill/>
        </p:spPr>
        <p:txBody>
          <a:bodyPr wrap="square" rtlCol="0">
            <a:spAutoFit/>
          </a:bodyPr>
          <a:lstStyle/>
          <a:p>
            <a:pPr rtl="0"/>
            <a:r>
              <a:rPr lang="el" sz="1200" b="1" dirty="0">
                <a:solidFill>
                  <a:srgbClr val="315D99"/>
                </a:solidFill>
                <a:latin typeface="Segoe Pro Display" charset="0"/>
                <a:ea typeface="Segoe Pro Display" charset="0"/>
                <a:cs typeface="Segoe Pro Display" charset="0"/>
              </a:rPr>
              <a:t>Μεταφράστε επιλεγμένο κείμενο ή ολόκληρα έγγραφα σε </a:t>
            </a:r>
          </a:p>
          <a:p>
            <a:pPr rtl="0"/>
            <a:r>
              <a:rPr lang="el" sz="3600" b="1" dirty="0">
                <a:solidFill>
                  <a:srgbClr val="315D99"/>
                </a:solidFill>
                <a:latin typeface="Segoe Pro Display" charset="0"/>
                <a:ea typeface="Segoe Pro Display" charset="0"/>
                <a:cs typeface="Segoe Pro Display" charset="0"/>
              </a:rPr>
              <a:t>60 </a:t>
            </a:r>
            <a:r>
              <a:rPr lang="el" sz="1200" b="1" dirty="0">
                <a:solidFill>
                  <a:srgbClr val="315D99"/>
                </a:solidFill>
                <a:latin typeface="Segoe Pro Display" charset="0"/>
                <a:ea typeface="Segoe Pro Display" charset="0"/>
                <a:cs typeface="Segoe Pro Display" charset="0"/>
              </a:rPr>
              <a:t>γλώσσες.</a:t>
            </a:r>
          </a:p>
        </p:txBody>
      </p:sp>
      <p:sp>
        <p:nvSpPr>
          <p:cNvPr id="21" name="Rettangolo arrotondato 20"/>
          <p:cNvSpPr/>
          <p:nvPr/>
        </p:nvSpPr>
        <p:spPr>
          <a:xfrm>
            <a:off x="4539892" y="9296317"/>
            <a:ext cx="2912724" cy="348608"/>
          </a:xfrm>
          <a:prstGeom prst="round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2" name="Rettangolo 21"/>
          <p:cNvSpPr/>
          <p:nvPr/>
        </p:nvSpPr>
        <p:spPr>
          <a:xfrm>
            <a:off x="5047278" y="9326042"/>
            <a:ext cx="1897955" cy="276999"/>
          </a:xfrm>
          <a:prstGeom prst="rect">
            <a:avLst/>
          </a:prstGeom>
        </p:spPr>
        <p:txBody>
          <a:bodyPr wrap="none" rtlCol="0">
            <a:spAutoFit/>
          </a:bodyPr>
          <a:lstStyle/>
          <a:p>
            <a:pPr rtl="0"/>
            <a:r>
              <a:rPr lang="el" sz="1200" b="1">
                <a:solidFill>
                  <a:schemeClr val="bg1"/>
                </a:solidFill>
                <a:latin typeface="Segoe Pro Display" charset="0"/>
                <a:ea typeface="Segoe Pro Display" charset="0"/>
                <a:cs typeface="Segoe Pro Display" charset="0"/>
              </a:rPr>
              <a:t>aka.ms/translateinword</a:t>
            </a:r>
          </a:p>
        </p:txBody>
      </p:sp>
      <p:pic>
        <p:nvPicPr>
          <p:cNvPr id="23" name="Immagine 22"/>
          <p:cNvPicPr>
            <a:picLocks noChangeAspect="1"/>
          </p:cNvPicPr>
          <p:nvPr/>
        </p:nvPicPr>
        <p:blipFill>
          <a:blip r:embed="rId10"/>
          <a:stretch>
            <a:fillRect/>
          </a:stretch>
        </p:blipFill>
        <p:spPr>
          <a:xfrm>
            <a:off x="4630861" y="8221058"/>
            <a:ext cx="952500" cy="863600"/>
          </a:xfrm>
          <a:prstGeom prst="rect">
            <a:avLst/>
          </a:prstGeom>
        </p:spPr>
      </p:pic>
      <p:cxnSp>
        <p:nvCxnSpPr>
          <p:cNvPr id="47" name="Connettore 1 46"/>
          <p:cNvCxnSpPr/>
          <p:nvPr/>
        </p:nvCxnSpPr>
        <p:spPr>
          <a:xfrm>
            <a:off x="0" y="5625621"/>
            <a:ext cx="7772400" cy="0"/>
          </a:xfrm>
          <a:prstGeom prst="line">
            <a:avLst/>
          </a:prstGeom>
          <a:ln>
            <a:solidFill>
              <a:srgbClr val="315D99"/>
            </a:solidFill>
          </a:ln>
        </p:spPr>
        <p:style>
          <a:lnRef idx="1">
            <a:schemeClr val="accent1"/>
          </a:lnRef>
          <a:fillRef idx="0">
            <a:schemeClr val="accent1"/>
          </a:fillRef>
          <a:effectRef idx="0">
            <a:schemeClr val="accent1"/>
          </a:effectRef>
          <a:fontRef idx="minor">
            <a:schemeClr val="tx1"/>
          </a:fontRef>
        </p:style>
      </p:cxnSp>
      <p:sp>
        <p:nvSpPr>
          <p:cNvPr id="49" name="Rettangolo 48"/>
          <p:cNvSpPr/>
          <p:nvPr/>
        </p:nvSpPr>
        <p:spPr>
          <a:xfrm>
            <a:off x="896138" y="907788"/>
            <a:ext cx="5614829" cy="323165"/>
          </a:xfrm>
          <a:prstGeom prst="rect">
            <a:avLst/>
          </a:prstGeom>
          <a:noFill/>
        </p:spPr>
        <p:txBody>
          <a:bodyPr wrap="square" rtlCol="0">
            <a:spAutoFit/>
          </a:bodyPr>
          <a:lstStyle/>
          <a:p>
            <a:pPr rtl="0"/>
            <a:r>
              <a:rPr lang="el" sz="1500" spc="-40" dirty="0">
                <a:latin typeface="Segoe Pro Display" charset="0"/>
                <a:ea typeface="Segoe Pro Display" charset="0"/>
                <a:cs typeface="Segoe Pro Display" charset="0"/>
              </a:rPr>
              <a:t>Δεν προλαβαίνετε να καθίσετε και να διαβάσετε; Ακούστε.</a:t>
            </a:r>
          </a:p>
        </p:txBody>
      </p:sp>
    </p:spTree>
    <p:extLst>
      <p:ext uri="{BB962C8B-B14F-4D97-AF65-F5344CB8AC3E}">
        <p14:creationId xmlns:p14="http://schemas.microsoft.com/office/powerpoint/2010/main" val="993440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ttangolo 79"/>
          <p:cNvSpPr/>
          <p:nvPr/>
        </p:nvSpPr>
        <p:spPr>
          <a:xfrm>
            <a:off x="0" y="0"/>
            <a:ext cx="7772400" cy="100584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200">
              <a:latin typeface="Segoe Pro Display" charset="0"/>
              <a:ea typeface="Segoe Pro Display" charset="0"/>
              <a:cs typeface="Segoe Pro Display" charset="0"/>
            </a:endParaRPr>
          </a:p>
        </p:txBody>
      </p:sp>
      <p:pic>
        <p:nvPicPr>
          <p:cNvPr id="103" name="Immagine 102"/>
          <p:cNvPicPr>
            <a:picLocks noChangeAspect="1"/>
          </p:cNvPicPr>
          <p:nvPr/>
        </p:nvPicPr>
        <p:blipFill>
          <a:blip r:embed="rId3"/>
          <a:stretch>
            <a:fillRect/>
          </a:stretch>
        </p:blipFill>
        <p:spPr>
          <a:xfrm>
            <a:off x="3657167" y="1008749"/>
            <a:ext cx="4377072" cy="2882975"/>
          </a:xfrm>
          <a:prstGeom prst="rect">
            <a:avLst/>
          </a:prstGeom>
        </p:spPr>
      </p:pic>
      <p:sp>
        <p:nvSpPr>
          <p:cNvPr id="81" name="Rettangolo 80"/>
          <p:cNvSpPr/>
          <p:nvPr/>
        </p:nvSpPr>
        <p:spPr>
          <a:xfrm>
            <a:off x="917189" y="273916"/>
            <a:ext cx="6015519" cy="353943"/>
          </a:xfrm>
          <a:prstGeom prst="rect">
            <a:avLst/>
          </a:prstGeom>
          <a:solidFill>
            <a:srgbClr val="E6E6E6"/>
          </a:solidFill>
        </p:spPr>
        <p:txBody>
          <a:bodyPr wrap="square" rtlCol="0">
            <a:spAutoFit/>
          </a:bodyPr>
          <a:lstStyle/>
          <a:p>
            <a:pPr rtl="0"/>
            <a:r>
              <a:rPr lang="el" sz="1700" b="1">
                <a:solidFill>
                  <a:srgbClr val="315D99"/>
                </a:solidFill>
                <a:latin typeface="Segoe Pro Display" charset="0"/>
                <a:ea typeface="Segoe Pro Display" charset="0"/>
                <a:cs typeface="Segoe Pro Display" charset="0"/>
              </a:rPr>
              <a:t>Υπαγόρευση</a:t>
            </a:r>
          </a:p>
        </p:txBody>
      </p:sp>
      <p:sp>
        <p:nvSpPr>
          <p:cNvPr id="82" name="Rettangolo 81"/>
          <p:cNvSpPr/>
          <p:nvPr/>
        </p:nvSpPr>
        <p:spPr>
          <a:xfrm>
            <a:off x="917185" y="563637"/>
            <a:ext cx="6985000" cy="1015663"/>
          </a:xfrm>
          <a:prstGeom prst="rect">
            <a:avLst/>
          </a:prstGeom>
          <a:noFill/>
        </p:spPr>
        <p:txBody>
          <a:bodyPr wrap="square" rtlCol="0">
            <a:spAutoFit/>
          </a:bodyPr>
          <a:lstStyle/>
          <a:p>
            <a:pPr rtl="0"/>
            <a:r>
              <a:rPr lang="el" sz="1500" spc="-50" dirty="0">
                <a:latin typeface="Segoe Pro Display" charset="0"/>
                <a:ea typeface="Segoe Pro Display" charset="0"/>
                <a:cs typeface="Segoe Pro Display" charset="0"/>
              </a:rPr>
              <a:t>Η πληκτρολόγηση μπορεί να είναι χρονοβόρα. Σύνταξη μηνυμάτων ηλεκτρονικού ταχυδρομείου, εγγράφων</a:t>
            </a:r>
            <a:r>
              <a:rPr lang="en-US" sz="1500" spc="-50" dirty="0">
                <a:latin typeface="Segoe Pro Display" charset="0"/>
                <a:ea typeface="Segoe Pro Display" charset="0"/>
                <a:cs typeface="Segoe Pro Display" charset="0"/>
              </a:rPr>
              <a:t> </a:t>
            </a:r>
            <a:r>
              <a:rPr lang="el" sz="1500" spc="-50" dirty="0">
                <a:latin typeface="Segoe Pro Display" charset="0"/>
                <a:ea typeface="Segoe Pro Display" charset="0"/>
                <a:cs typeface="Segoe Pro Display" charset="0"/>
              </a:rPr>
              <a:t>—γιατί να μην</a:t>
            </a:r>
            <a:r>
              <a:rPr lang="cs-CZ" sz="1500" spc="-50" dirty="0">
                <a:latin typeface="Segoe Pro Display" charset="0"/>
                <a:ea typeface="Segoe Pro Display" charset="0"/>
                <a:cs typeface="Segoe Pro Display" charset="0"/>
              </a:rPr>
              <a:t> </a:t>
            </a:r>
            <a:r>
              <a:rPr lang="el" sz="1500" spc="-50" dirty="0">
                <a:latin typeface="Segoe Pro Display" charset="0"/>
                <a:ea typeface="Segoe Pro Display" charset="0"/>
                <a:cs typeface="Segoe Pro Display" charset="0"/>
              </a:rPr>
              <a:t>πληκτρολογείτε με τη φωνή σας και να διατηρείτε ελεύθερα τα χέρια σας; Πληκτρολογήστε, επεξεργαστείτε και μορφοποιήστε έγγραφα</a:t>
            </a:r>
            <a:r>
              <a:rPr lang="cs-CZ" sz="1500" spc="-50" dirty="0">
                <a:latin typeface="Segoe Pro Display" charset="0"/>
                <a:ea typeface="Segoe Pro Display" charset="0"/>
                <a:cs typeface="Segoe Pro Display" charset="0"/>
              </a:rPr>
              <a:t> </a:t>
            </a:r>
            <a:r>
              <a:rPr lang="el" sz="1500" spc="-50" dirty="0">
                <a:latin typeface="Segoe Pro Display" charset="0"/>
                <a:ea typeface="Segoe Pro Display" charset="0"/>
                <a:cs typeface="Segoe Pro Display" charset="0"/>
              </a:rPr>
              <a:t>μέσω ομιλίας στο Word. Ό,τι λέτε μετατρέπεται σε κείμενο.</a:t>
            </a:r>
          </a:p>
        </p:txBody>
      </p:sp>
      <p:pic>
        <p:nvPicPr>
          <p:cNvPr id="83" name="Immagine 82"/>
          <p:cNvPicPr>
            <a:picLocks noChangeAspect="1"/>
          </p:cNvPicPr>
          <p:nvPr/>
        </p:nvPicPr>
        <p:blipFill>
          <a:blip r:embed="rId4"/>
          <a:stretch>
            <a:fillRect/>
          </a:stretch>
        </p:blipFill>
        <p:spPr>
          <a:xfrm>
            <a:off x="4204925" y="1734581"/>
            <a:ext cx="716683" cy="701103"/>
          </a:xfrm>
          <a:prstGeom prst="rect">
            <a:avLst/>
          </a:prstGeom>
        </p:spPr>
      </p:pic>
      <p:sp>
        <p:nvSpPr>
          <p:cNvPr id="84" name="Rettangolo 83"/>
          <p:cNvSpPr/>
          <p:nvPr/>
        </p:nvSpPr>
        <p:spPr>
          <a:xfrm>
            <a:off x="2622722" y="1821551"/>
            <a:ext cx="3886200" cy="523220"/>
          </a:xfrm>
          <a:prstGeom prst="rect">
            <a:avLst/>
          </a:prstGeom>
        </p:spPr>
        <p:txBody>
          <a:bodyPr rtlCol="0">
            <a:spAutoFit/>
          </a:bodyPr>
          <a:lstStyle/>
          <a:p>
            <a:pPr algn="ctr" rtl="0"/>
            <a:r>
              <a:rPr lang="el" sz="700" dirty="0">
                <a:solidFill>
                  <a:schemeClr val="bg1"/>
                </a:solidFill>
                <a:latin typeface="Segoe Pro Display" charset="0"/>
                <a:ea typeface="Segoe Pro Display" charset="0"/>
                <a:cs typeface="Segoe Pro Display" charset="0"/>
              </a:rPr>
              <a:t>Μπορώνα</a:t>
            </a:r>
            <a:br>
              <a:rPr lang="en-US" sz="700" dirty="0">
                <a:solidFill>
                  <a:schemeClr val="bg1"/>
                </a:solidFill>
                <a:latin typeface="Segoe Pro Display" charset="0"/>
                <a:ea typeface="Segoe Pro Display" charset="0"/>
                <a:cs typeface="Segoe Pro Display" charset="0"/>
              </a:rPr>
            </a:br>
            <a:r>
              <a:rPr lang="el" sz="700" dirty="0">
                <a:solidFill>
                  <a:schemeClr val="bg1"/>
                </a:solidFill>
                <a:latin typeface="Segoe Pro Display" charset="0"/>
                <a:ea typeface="Segoe Pro Display" charset="0"/>
                <a:cs typeface="Segoe Pro Display" charset="0"/>
              </a:rPr>
              <a:t>πληκτρολογήσω</a:t>
            </a:r>
            <a:endParaRPr lang="en-US" sz="700" dirty="0">
              <a:solidFill>
                <a:schemeClr val="bg1"/>
              </a:solidFill>
              <a:latin typeface="Segoe Pro Display" charset="0"/>
              <a:ea typeface="Segoe Pro Display" charset="0"/>
              <a:cs typeface="Segoe Pro Display" charset="0"/>
            </a:endParaRPr>
          </a:p>
          <a:p>
            <a:pPr algn="ctr" rtl="0"/>
            <a:r>
              <a:rPr lang="el" sz="700" dirty="0">
                <a:solidFill>
                  <a:schemeClr val="bg1"/>
                </a:solidFill>
                <a:latin typeface="Segoe Pro Display" charset="0"/>
                <a:ea typeface="Segoe Pro Display" charset="0"/>
                <a:cs typeface="Segoe Pro Display" charset="0"/>
              </a:rPr>
              <a:t>με τη</a:t>
            </a:r>
            <a:endParaRPr lang="cs-CZ" sz="700" dirty="0">
              <a:solidFill>
                <a:schemeClr val="bg1"/>
              </a:solidFill>
              <a:latin typeface="Segoe Pro Display" charset="0"/>
              <a:ea typeface="Segoe Pro Display" charset="0"/>
              <a:cs typeface="Segoe Pro Display" charset="0"/>
            </a:endParaRPr>
          </a:p>
          <a:p>
            <a:pPr algn="ctr" rtl="0"/>
            <a:r>
              <a:rPr lang="el" sz="700" dirty="0">
                <a:solidFill>
                  <a:schemeClr val="bg1"/>
                </a:solidFill>
                <a:latin typeface="Segoe Pro Display" charset="0"/>
                <a:ea typeface="Segoe Pro Display" charset="0"/>
                <a:cs typeface="Segoe Pro Display" charset="0"/>
              </a:rPr>
              <a:t>φωνή μου</a:t>
            </a:r>
          </a:p>
        </p:txBody>
      </p:sp>
      <p:pic>
        <p:nvPicPr>
          <p:cNvPr id="85" name="Immagine 84"/>
          <p:cNvPicPr>
            <a:picLocks noChangeAspect="1"/>
          </p:cNvPicPr>
          <p:nvPr/>
        </p:nvPicPr>
        <p:blipFill>
          <a:blip r:embed="rId5"/>
          <a:stretch>
            <a:fillRect/>
          </a:stretch>
        </p:blipFill>
        <p:spPr>
          <a:xfrm>
            <a:off x="4248034" y="2494297"/>
            <a:ext cx="583717" cy="721539"/>
          </a:xfrm>
          <a:prstGeom prst="rect">
            <a:avLst/>
          </a:prstGeom>
        </p:spPr>
      </p:pic>
      <p:pic>
        <p:nvPicPr>
          <p:cNvPr id="86" name="Immagine 85"/>
          <p:cNvPicPr>
            <a:picLocks noChangeAspect="1"/>
          </p:cNvPicPr>
          <p:nvPr/>
        </p:nvPicPr>
        <p:blipFill>
          <a:blip r:embed="rId6"/>
          <a:stretch>
            <a:fillRect/>
          </a:stretch>
        </p:blipFill>
        <p:spPr>
          <a:xfrm>
            <a:off x="4337409" y="3282249"/>
            <a:ext cx="438727" cy="334818"/>
          </a:xfrm>
          <a:prstGeom prst="rect">
            <a:avLst/>
          </a:prstGeom>
        </p:spPr>
      </p:pic>
      <p:pic>
        <p:nvPicPr>
          <p:cNvPr id="87" name="Immagine 86"/>
          <p:cNvPicPr>
            <a:picLocks noChangeAspect="1"/>
          </p:cNvPicPr>
          <p:nvPr/>
        </p:nvPicPr>
        <p:blipFill>
          <a:blip r:embed="rId7"/>
          <a:stretch>
            <a:fillRect/>
          </a:stretch>
        </p:blipFill>
        <p:spPr>
          <a:xfrm>
            <a:off x="457200" y="285053"/>
            <a:ext cx="330200" cy="330200"/>
          </a:xfrm>
          <a:prstGeom prst="rect">
            <a:avLst/>
          </a:prstGeom>
        </p:spPr>
      </p:pic>
      <p:pic>
        <p:nvPicPr>
          <p:cNvPr id="88" name="Immagine 87"/>
          <p:cNvPicPr>
            <a:picLocks noChangeAspect="1"/>
          </p:cNvPicPr>
          <p:nvPr/>
        </p:nvPicPr>
        <p:blipFill>
          <a:blip r:embed="rId8"/>
          <a:stretch>
            <a:fillRect/>
          </a:stretch>
        </p:blipFill>
        <p:spPr>
          <a:xfrm>
            <a:off x="457200" y="4299291"/>
            <a:ext cx="330200" cy="330200"/>
          </a:xfrm>
          <a:prstGeom prst="rect">
            <a:avLst/>
          </a:prstGeom>
        </p:spPr>
      </p:pic>
      <p:sp>
        <p:nvSpPr>
          <p:cNvPr id="89" name="Rettangolo 88"/>
          <p:cNvSpPr/>
          <p:nvPr/>
        </p:nvSpPr>
        <p:spPr>
          <a:xfrm>
            <a:off x="917189" y="4285707"/>
            <a:ext cx="6015519" cy="353943"/>
          </a:xfrm>
          <a:prstGeom prst="rect">
            <a:avLst/>
          </a:prstGeom>
          <a:solidFill>
            <a:srgbClr val="E6E6E6"/>
          </a:solidFill>
        </p:spPr>
        <p:txBody>
          <a:bodyPr wrap="square" rtlCol="0">
            <a:spAutoFit/>
          </a:bodyPr>
          <a:lstStyle/>
          <a:p>
            <a:pPr rtl="0"/>
            <a:r>
              <a:rPr lang="el" sz="1700" b="1" dirty="0">
                <a:solidFill>
                  <a:srgbClr val="315D99"/>
                </a:solidFill>
                <a:latin typeface="Segoe Pro Display" charset="0"/>
                <a:ea typeface="Segoe Pro Display" charset="0"/>
                <a:cs typeface="Segoe Pro Display" charset="0"/>
              </a:rPr>
              <a:t>Διόρθωση κειμένου κατά την πληκτρολόγηση</a:t>
            </a:r>
          </a:p>
        </p:txBody>
      </p:sp>
      <p:sp>
        <p:nvSpPr>
          <p:cNvPr id="90" name="Rettangolo 89"/>
          <p:cNvSpPr/>
          <p:nvPr/>
        </p:nvSpPr>
        <p:spPr>
          <a:xfrm>
            <a:off x="917185" y="4585911"/>
            <a:ext cx="5578941" cy="553998"/>
          </a:xfrm>
          <a:prstGeom prst="rect">
            <a:avLst/>
          </a:prstGeom>
          <a:noFill/>
        </p:spPr>
        <p:txBody>
          <a:bodyPr wrap="square" rtlCol="0">
            <a:spAutoFit/>
          </a:bodyPr>
          <a:lstStyle/>
          <a:p>
            <a:pPr rtl="0"/>
            <a:r>
              <a:rPr lang="el" sz="1500" dirty="0">
                <a:latin typeface="Segoe Pro Display" charset="0"/>
                <a:ea typeface="Segoe Pro Display" charset="0"/>
                <a:cs typeface="Segoe Pro Display" charset="0"/>
              </a:rPr>
              <a:t>Νιώστε μεγαλύτερη σιγουριά όταν γράφετε στο Word – το Πρόγραμμα επεξεργασίας φροντίζει για εσάς.</a:t>
            </a:r>
            <a:endParaRPr lang="en-US" sz="1500" dirty="0">
              <a:latin typeface="Segoe Pro Display" charset="0"/>
              <a:ea typeface="Segoe Pro Display" charset="0"/>
              <a:cs typeface="Segoe Pro Display" charset="0"/>
            </a:endParaRPr>
          </a:p>
        </p:txBody>
      </p:sp>
      <p:pic>
        <p:nvPicPr>
          <p:cNvPr id="91" name="Immagine 90"/>
          <p:cNvPicPr>
            <a:picLocks noChangeAspect="1"/>
          </p:cNvPicPr>
          <p:nvPr/>
        </p:nvPicPr>
        <p:blipFill>
          <a:blip r:embed="rId9"/>
          <a:stretch>
            <a:fillRect/>
          </a:stretch>
        </p:blipFill>
        <p:spPr>
          <a:xfrm>
            <a:off x="6366341" y="4330490"/>
            <a:ext cx="766778" cy="702207"/>
          </a:xfrm>
          <a:prstGeom prst="rect">
            <a:avLst/>
          </a:prstGeom>
        </p:spPr>
      </p:pic>
      <p:pic>
        <p:nvPicPr>
          <p:cNvPr id="92" name="Immagine 91"/>
          <p:cNvPicPr>
            <a:picLocks noChangeAspect="1"/>
          </p:cNvPicPr>
          <p:nvPr/>
        </p:nvPicPr>
        <p:blipFill>
          <a:blip r:embed="rId10"/>
          <a:stretch>
            <a:fillRect/>
          </a:stretch>
        </p:blipFill>
        <p:spPr>
          <a:xfrm>
            <a:off x="189488" y="5278588"/>
            <a:ext cx="6611423" cy="4553060"/>
          </a:xfrm>
          <a:prstGeom prst="rect">
            <a:avLst/>
          </a:prstGeom>
        </p:spPr>
      </p:pic>
      <p:sp>
        <p:nvSpPr>
          <p:cNvPr id="93" name="Rettangolo 92"/>
          <p:cNvSpPr/>
          <p:nvPr/>
        </p:nvSpPr>
        <p:spPr>
          <a:xfrm>
            <a:off x="1016721" y="8844979"/>
            <a:ext cx="5887091" cy="461665"/>
          </a:xfrm>
          <a:prstGeom prst="rect">
            <a:avLst/>
          </a:prstGeom>
          <a:noFill/>
        </p:spPr>
        <p:txBody>
          <a:bodyPr wrap="square" rtlCol="0">
            <a:spAutoFit/>
          </a:bodyPr>
          <a:lstStyle/>
          <a:p>
            <a:pPr rtl="0"/>
            <a:r>
              <a:rPr lang="el" sz="1200" b="1">
                <a:solidFill>
                  <a:srgbClr val="315D99"/>
                </a:solidFill>
                <a:latin typeface="Segoe Pro Display" charset="0"/>
                <a:ea typeface="Segoe Pro Display" charset="0"/>
                <a:cs typeface="Segoe Pro Display" charset="0"/>
              </a:rPr>
              <a:t>Το Πρόγραμμα επεξεργασίας ελέγχει την ορθογραφία και τη γραμματική και επίσης παρέχει προτάσεις στυλ για τη βελτίωση της σύνταξής σας. </a:t>
            </a:r>
          </a:p>
        </p:txBody>
      </p:sp>
      <p:sp>
        <p:nvSpPr>
          <p:cNvPr id="94" name="Rettangolo arrotondato 93"/>
          <p:cNvSpPr/>
          <p:nvPr/>
        </p:nvSpPr>
        <p:spPr>
          <a:xfrm>
            <a:off x="2579245" y="9510449"/>
            <a:ext cx="2591569" cy="348608"/>
          </a:xfrm>
          <a:prstGeom prst="round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95" name="Rettangolo 94"/>
          <p:cNvSpPr/>
          <p:nvPr/>
        </p:nvSpPr>
        <p:spPr>
          <a:xfrm>
            <a:off x="3024348" y="9540174"/>
            <a:ext cx="1701363" cy="276999"/>
          </a:xfrm>
          <a:prstGeom prst="rect">
            <a:avLst/>
          </a:prstGeom>
        </p:spPr>
        <p:txBody>
          <a:bodyPr wrap="none" rtlCol="0">
            <a:spAutoFit/>
          </a:bodyPr>
          <a:lstStyle/>
          <a:p>
            <a:pPr rtl="0"/>
            <a:r>
              <a:rPr lang="el" sz="1200" b="1">
                <a:solidFill>
                  <a:schemeClr val="bg1"/>
                </a:solidFill>
                <a:latin typeface="Segoe Pro Display" charset="0"/>
                <a:ea typeface="Segoe Pro Display" charset="0"/>
                <a:cs typeface="Segoe Pro Display" charset="0"/>
              </a:rPr>
              <a:t>aka.ms/editorinword</a:t>
            </a:r>
          </a:p>
        </p:txBody>
      </p:sp>
      <p:cxnSp>
        <p:nvCxnSpPr>
          <p:cNvPr id="101" name="Connettore 1 100"/>
          <p:cNvCxnSpPr/>
          <p:nvPr/>
        </p:nvCxnSpPr>
        <p:spPr>
          <a:xfrm>
            <a:off x="0" y="4192131"/>
            <a:ext cx="7772400" cy="0"/>
          </a:xfrm>
          <a:prstGeom prst="line">
            <a:avLst/>
          </a:prstGeom>
          <a:ln>
            <a:solidFill>
              <a:srgbClr val="315D99"/>
            </a:solidFill>
          </a:ln>
        </p:spPr>
        <p:style>
          <a:lnRef idx="1">
            <a:schemeClr val="accent1"/>
          </a:lnRef>
          <a:fillRef idx="0">
            <a:schemeClr val="accent1"/>
          </a:fillRef>
          <a:effectRef idx="0">
            <a:schemeClr val="accent1"/>
          </a:effectRef>
          <a:fontRef idx="minor">
            <a:schemeClr val="tx1"/>
          </a:fontRef>
        </p:style>
      </p:cxnSp>
      <p:cxnSp>
        <p:nvCxnSpPr>
          <p:cNvPr id="102" name="Connettore 1 101"/>
          <p:cNvCxnSpPr/>
          <p:nvPr/>
        </p:nvCxnSpPr>
        <p:spPr>
          <a:xfrm>
            <a:off x="0" y="0"/>
            <a:ext cx="7772400" cy="0"/>
          </a:xfrm>
          <a:prstGeom prst="line">
            <a:avLst/>
          </a:prstGeom>
          <a:ln>
            <a:solidFill>
              <a:srgbClr val="315D99"/>
            </a:solidFill>
          </a:ln>
        </p:spPr>
        <p:style>
          <a:lnRef idx="1">
            <a:schemeClr val="accent1"/>
          </a:lnRef>
          <a:fillRef idx="0">
            <a:schemeClr val="accent1"/>
          </a:fillRef>
          <a:effectRef idx="0">
            <a:schemeClr val="accent1"/>
          </a:effectRef>
          <a:fontRef idx="minor">
            <a:schemeClr val="tx1"/>
          </a:fontRef>
        </p:style>
      </p:cxnSp>
      <p:pic>
        <p:nvPicPr>
          <p:cNvPr id="104" name="Picture 8">
            <a:extLst>
              <a:ext uri="{FF2B5EF4-FFF2-40B4-BE49-F238E27FC236}">
                <a16:creationId xmlns:a16="http://schemas.microsoft.com/office/drawing/2014/main" id="{BE4C1BAC-ED4D-4482-8914-A8B6BDD29261}"/>
              </a:ext>
            </a:extLst>
          </p:cNvPr>
          <p:cNvPicPr>
            <a:picLocks noChangeAspect="1"/>
          </p:cNvPicPr>
          <p:nvPr/>
        </p:nvPicPr>
        <p:blipFill>
          <a:blip r:embed="rId11"/>
          <a:stretch>
            <a:fillRect/>
          </a:stretch>
        </p:blipFill>
        <p:spPr>
          <a:xfrm>
            <a:off x="878444" y="1841836"/>
            <a:ext cx="3152381" cy="1409524"/>
          </a:xfrm>
          <a:prstGeom prst="rect">
            <a:avLst/>
          </a:prstGeom>
          <a:effectLst>
            <a:outerShdw blurRad="50800" dist="38100" dir="2700000" algn="tl" rotWithShape="0">
              <a:prstClr val="black">
                <a:alpha val="40000"/>
              </a:prstClr>
            </a:outerShdw>
          </a:effectLst>
        </p:spPr>
      </p:pic>
      <p:grpSp>
        <p:nvGrpSpPr>
          <p:cNvPr id="105" name="Group 17">
            <a:extLst>
              <a:ext uri="{FF2B5EF4-FFF2-40B4-BE49-F238E27FC236}">
                <a16:creationId xmlns:a16="http://schemas.microsoft.com/office/drawing/2014/main" id="{FA2B17E8-0EE2-4FF8-9F3D-57D6E675C97D}"/>
              </a:ext>
            </a:extLst>
          </p:cNvPr>
          <p:cNvGrpSpPr/>
          <p:nvPr/>
        </p:nvGrpSpPr>
        <p:grpSpPr>
          <a:xfrm>
            <a:off x="637712" y="3484520"/>
            <a:ext cx="3677647" cy="695508"/>
            <a:chOff x="-4315822" y="16506799"/>
            <a:chExt cx="3677647" cy="461665"/>
          </a:xfrm>
        </p:grpSpPr>
        <p:sp>
          <p:nvSpPr>
            <p:cNvPr id="106" name="Rettangolo arrotondato 31">
              <a:extLst>
                <a:ext uri="{FF2B5EF4-FFF2-40B4-BE49-F238E27FC236}">
                  <a16:creationId xmlns:a16="http://schemas.microsoft.com/office/drawing/2014/main" id="{CACB6257-757C-4029-B245-6C8A925B4680}"/>
                </a:ext>
              </a:extLst>
            </p:cNvPr>
            <p:cNvSpPr/>
            <p:nvPr/>
          </p:nvSpPr>
          <p:spPr>
            <a:xfrm>
              <a:off x="-4315822" y="16519436"/>
              <a:ext cx="3677647" cy="436384"/>
            </a:xfrm>
            <a:prstGeom prst="round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07" name="Rettangolo 32">
              <a:extLst>
                <a:ext uri="{FF2B5EF4-FFF2-40B4-BE49-F238E27FC236}">
                  <a16:creationId xmlns:a16="http://schemas.microsoft.com/office/drawing/2014/main" id="{C7AA2FDB-3CC7-430E-BDEA-9AE893EA34C4}"/>
                </a:ext>
              </a:extLst>
            </p:cNvPr>
            <p:cNvSpPr/>
            <p:nvPr/>
          </p:nvSpPr>
          <p:spPr>
            <a:xfrm>
              <a:off x="-4291782" y="16506799"/>
              <a:ext cx="3475807" cy="461665"/>
            </a:xfrm>
            <a:prstGeom prst="rect">
              <a:avLst/>
            </a:prstGeom>
          </p:spPr>
          <p:txBody>
            <a:bodyPr wrap="square" rtlCol="0">
              <a:spAutoFit/>
            </a:bodyPr>
            <a:lstStyle/>
            <a:p>
              <a:pPr rtl="0"/>
              <a:r>
                <a:rPr lang="el" sz="1200" dirty="0">
                  <a:solidFill>
                    <a:schemeClr val="bg1"/>
                  </a:solidFill>
                </a:rPr>
                <a:t>Η Υπαγόρευση είναι ένα πρόσθετο για το Word, το Outlook και το PowerPoint. Προσθέτει μια καρτέλα "Υπαγόρευση" στην κορδέλα.</a:t>
              </a:r>
            </a:p>
          </p:txBody>
        </p:sp>
      </p:grpSp>
      <p:grpSp>
        <p:nvGrpSpPr>
          <p:cNvPr id="108" name="Group 46">
            <a:extLst>
              <a:ext uri="{FF2B5EF4-FFF2-40B4-BE49-F238E27FC236}">
                <a16:creationId xmlns:a16="http://schemas.microsoft.com/office/drawing/2014/main" id="{9D80AE11-CE48-4987-B50D-77BDC49D6ED6}"/>
              </a:ext>
            </a:extLst>
          </p:cNvPr>
          <p:cNvGrpSpPr/>
          <p:nvPr/>
        </p:nvGrpSpPr>
        <p:grpSpPr>
          <a:xfrm>
            <a:off x="3938024" y="3787874"/>
            <a:ext cx="1874032" cy="361556"/>
            <a:chOff x="-2880546" y="17368738"/>
            <a:chExt cx="1874032" cy="361556"/>
          </a:xfrm>
        </p:grpSpPr>
        <p:sp>
          <p:nvSpPr>
            <p:cNvPr id="109" name="Rettangolo arrotondato 33">
              <a:extLst>
                <a:ext uri="{FF2B5EF4-FFF2-40B4-BE49-F238E27FC236}">
                  <a16:creationId xmlns:a16="http://schemas.microsoft.com/office/drawing/2014/main" id="{A84A1116-D9C0-4918-A787-0EF51DA763A9}"/>
                </a:ext>
              </a:extLst>
            </p:cNvPr>
            <p:cNvSpPr/>
            <p:nvPr/>
          </p:nvSpPr>
          <p:spPr>
            <a:xfrm>
              <a:off x="-2880546" y="17368738"/>
              <a:ext cx="1874032" cy="3615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10" name="Rettangolo 34">
              <a:extLst>
                <a:ext uri="{FF2B5EF4-FFF2-40B4-BE49-F238E27FC236}">
                  <a16:creationId xmlns:a16="http://schemas.microsoft.com/office/drawing/2014/main" id="{8C020179-CC7F-4015-9C2B-A3FA76B0A85A}"/>
                </a:ext>
              </a:extLst>
            </p:cNvPr>
            <p:cNvSpPr/>
            <p:nvPr/>
          </p:nvSpPr>
          <p:spPr>
            <a:xfrm>
              <a:off x="-2868334" y="17411017"/>
              <a:ext cx="1849609" cy="276999"/>
            </a:xfrm>
            <a:prstGeom prst="rect">
              <a:avLst/>
            </a:prstGeom>
          </p:spPr>
          <p:txBody>
            <a:bodyPr wrap="square" rtlCol="0">
              <a:spAutoFit/>
            </a:bodyPr>
            <a:lstStyle/>
            <a:p>
              <a:pPr algn="ctr" rtl="0"/>
              <a:r>
                <a:rPr lang="el" sz="1200" b="1">
                  <a:solidFill>
                    <a:srgbClr val="315D99"/>
                  </a:solidFill>
                  <a:latin typeface="Segoe Pro Display" charset="0"/>
                  <a:ea typeface="Segoe Pro Display" charset="0"/>
                  <a:cs typeface="Segoe Pro Display" charset="0"/>
                </a:rPr>
                <a:t>aka.ms/dictate </a:t>
              </a:r>
            </a:p>
          </p:txBody>
        </p:sp>
      </p:grpSp>
    </p:spTree>
    <p:extLst>
      <p:ext uri="{BB962C8B-B14F-4D97-AF65-F5344CB8AC3E}">
        <p14:creationId xmlns:p14="http://schemas.microsoft.com/office/powerpoint/2010/main" val="100842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7772400" cy="4315146"/>
          </a:xfrm>
          <a:prstGeom prst="rect">
            <a:avLst/>
          </a:prstGeom>
          <a:solidFill>
            <a:srgbClr val="315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5" name="Rettangolo 4"/>
          <p:cNvSpPr/>
          <p:nvPr/>
        </p:nvSpPr>
        <p:spPr>
          <a:xfrm>
            <a:off x="601579" y="769064"/>
            <a:ext cx="6549237" cy="353943"/>
          </a:xfrm>
          <a:prstGeom prst="rect">
            <a:avLst/>
          </a:prstGeom>
          <a:noFill/>
        </p:spPr>
        <p:txBody>
          <a:bodyPr wrap="square" rtlCol="0">
            <a:spAutoFit/>
          </a:bodyPr>
          <a:lstStyle/>
          <a:p>
            <a:pPr algn="ctr" rtl="0"/>
            <a:r>
              <a:rPr lang="el" sz="1700" i="1" dirty="0">
                <a:solidFill>
                  <a:schemeClr val="bg1"/>
                </a:solidFill>
                <a:latin typeface="Segoe Pro SemiLight" charset="0"/>
                <a:ea typeface="Segoe Pro SemiLight" charset="0"/>
                <a:cs typeface="Segoe Pro SemiLight" charset="0"/>
              </a:rPr>
              <a:t>Δείτε περισσότερες συμβουλές, βίντεο, βοήθεια και εκπαίδευση</a:t>
            </a:r>
          </a:p>
        </p:txBody>
      </p:sp>
      <p:sp>
        <p:nvSpPr>
          <p:cNvPr id="6" name="Rettangolo 5"/>
          <p:cNvSpPr/>
          <p:nvPr/>
        </p:nvSpPr>
        <p:spPr>
          <a:xfrm>
            <a:off x="1" y="1246210"/>
            <a:ext cx="7772400" cy="1231106"/>
          </a:xfrm>
          <a:prstGeom prst="rect">
            <a:avLst/>
          </a:prstGeom>
          <a:noFill/>
        </p:spPr>
        <p:txBody>
          <a:bodyPr wrap="square" rtlCol="0">
            <a:spAutoFit/>
          </a:bodyPr>
          <a:lstStyle/>
          <a:p>
            <a:pPr algn="ctr" rtl="0"/>
            <a:r>
              <a:rPr lang="el" sz="3700" b="1" i="1" dirty="0">
                <a:solidFill>
                  <a:schemeClr val="bg1"/>
                </a:solidFill>
                <a:latin typeface="Segoe Pro" charset="0"/>
                <a:ea typeface="Segoe Pro" charset="0"/>
                <a:cs typeface="Segoe Pro" charset="0"/>
              </a:rPr>
              <a:t>Επισκεφθείτε τη διεύθυνση aka.ms/WordHelp</a:t>
            </a:r>
          </a:p>
        </p:txBody>
      </p:sp>
      <p:sp>
        <p:nvSpPr>
          <p:cNvPr id="7" name="Rettangolo 6"/>
          <p:cNvSpPr/>
          <p:nvPr/>
        </p:nvSpPr>
        <p:spPr>
          <a:xfrm>
            <a:off x="601579" y="2563119"/>
            <a:ext cx="6549237" cy="615553"/>
          </a:xfrm>
          <a:prstGeom prst="rect">
            <a:avLst/>
          </a:prstGeom>
          <a:noFill/>
        </p:spPr>
        <p:txBody>
          <a:bodyPr wrap="square" rtlCol="0">
            <a:spAutoFit/>
          </a:bodyPr>
          <a:lstStyle/>
          <a:p>
            <a:pPr algn="ctr" rtl="0"/>
            <a:r>
              <a:rPr lang="el" sz="1700" dirty="0">
                <a:solidFill>
                  <a:schemeClr val="bg1"/>
                </a:solidFill>
                <a:latin typeface="Segoe Pro SemiLight" charset="0"/>
                <a:ea typeface="Segoe Pro SemiLight" charset="0"/>
                <a:cs typeface="Segoe Pro SemiLight" charset="0"/>
              </a:rPr>
              <a:t>Αυτές οι εμπειρίες είναι διαθέσιμες στο Word 2016 </a:t>
            </a:r>
          </a:p>
          <a:p>
            <a:pPr algn="ctr" rtl="0"/>
            <a:r>
              <a:rPr lang="el" sz="1700" dirty="0">
                <a:solidFill>
                  <a:schemeClr val="bg1"/>
                </a:solidFill>
                <a:latin typeface="Segoe Pro SemiLight" charset="0"/>
                <a:ea typeface="Segoe Pro SemiLight" charset="0"/>
                <a:cs typeface="Segoe Pro SemiLight" charset="0"/>
              </a:rPr>
              <a:t>για υπολογιστή και στο Word στο Office 365.</a:t>
            </a:r>
          </a:p>
        </p:txBody>
      </p:sp>
      <p:pic>
        <p:nvPicPr>
          <p:cNvPr id="8" name="Immagine 7"/>
          <p:cNvPicPr>
            <a:picLocks noChangeAspect="1"/>
          </p:cNvPicPr>
          <p:nvPr/>
        </p:nvPicPr>
        <p:blipFill>
          <a:blip r:embed="rId3"/>
          <a:stretch>
            <a:fillRect/>
          </a:stretch>
        </p:blipFill>
        <p:spPr>
          <a:xfrm>
            <a:off x="2997200" y="3545474"/>
            <a:ext cx="1778000" cy="381000"/>
          </a:xfrm>
          <a:prstGeom prst="rect">
            <a:avLst/>
          </a:prstGeom>
        </p:spPr>
      </p:pic>
    </p:spTree>
    <p:extLst>
      <p:ext uri="{BB962C8B-B14F-4D97-AF65-F5344CB8AC3E}">
        <p14:creationId xmlns:p14="http://schemas.microsoft.com/office/powerpoint/2010/main" val="1230934806"/>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F46917140D694AAEAF39165F579555" ma:contentTypeVersion="10" ma:contentTypeDescription="Create a new document." ma:contentTypeScope="" ma:versionID="6f1e7b6f0b0d35ced780d0a55ee4053f">
  <xsd:schema xmlns:xsd="http://www.w3.org/2001/XMLSchema" xmlns:xs="http://www.w3.org/2001/XMLSchema" xmlns:p="http://schemas.microsoft.com/office/2006/metadata/properties" xmlns:ns1="http://schemas.microsoft.com/sharepoint/v3" xmlns:ns2="876de33e-aaa5-4507-9b92-b84e676ded0d" xmlns:ns3="9a0666c7-4cba-45e4-bb78-1ed48d50e5d1" xmlns:ns4="10dd7f8a-f247-48ee-8534-441ce336aea6" targetNamespace="http://schemas.microsoft.com/office/2006/metadata/properties" ma:root="true" ma:fieldsID="896d2b523964b19186340351f2b60ad5" ns1:_="" ns2:_="" ns3:_="" ns4:_="">
    <xsd:import namespace="http://schemas.microsoft.com/sharepoint/v3"/>
    <xsd:import namespace="876de33e-aaa5-4507-9b92-b84e676ded0d"/>
    <xsd:import namespace="9a0666c7-4cba-45e4-bb78-1ed48d50e5d1"/>
    <xsd:import namespace="10dd7f8a-f247-48ee-8534-441ce336aea6"/>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1:_ip_UnifiedCompliancePolicyProperties" minOccurs="0"/>
                <xsd:element ref="ns1:_ip_UnifiedCompliancePolicyUIAction" minOccurs="0"/>
                <xsd:element ref="ns4:MediaServiceMetadata" minOccurs="0"/>
                <xsd:element ref="ns4:MediaServiceFastMetadata" minOccurs="0"/>
                <xsd:element ref="ns4:MediaServiceAutoTag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description="" ma:hidden="true" ma:internalName="_ip_UnifiedCompliancePolicyProperties">
      <xsd:simpleType>
        <xsd:restriction base="dms:Note"/>
      </xsd:simpleType>
    </xsd:element>
    <xsd:element name="_ip_UnifiedCompliancePolicyUIAction" ma:index="13"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0666c7-4cba-45e4-bb78-1ed48d50e5d1"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0dd7f8a-f247-48ee-8534-441ce336aea6"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6" nillable="true" ma:displayName="MediaServiceAutoTags" ma:description="" ma:internalName="MediaServiceAutoTags" ma:readOnly="true">
      <xsd:simpleType>
        <xsd:restriction base="dms:Text"/>
      </xsd:simpleType>
    </xsd:element>
    <xsd:element name="MediaServiceDateTaken" ma:index="17"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7FDE6C-310C-42FB-BF78-8F321F4DDF52}">
  <ds:schemaRefs>
    <ds:schemaRef ds:uri="http://schemas.microsoft.com/sharepoint/v3/contenttype/forms"/>
  </ds:schemaRefs>
</ds:datastoreItem>
</file>

<file path=customXml/itemProps2.xml><?xml version="1.0" encoding="utf-8"?>
<ds:datastoreItem xmlns:ds="http://schemas.openxmlformats.org/officeDocument/2006/customXml" ds:itemID="{980B6373-123B-4415-9AAF-EF9F1DAB1138}">
  <ds:schemaRefs>
    <ds:schemaRef ds:uri="http://purl.org/dc/terms/"/>
    <ds:schemaRef ds:uri="876de33e-aaa5-4507-9b92-b84e676ded0d"/>
    <ds:schemaRef ds:uri="http://schemas.microsoft.com/office/2006/documentManagement/types"/>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10dd7f8a-f247-48ee-8534-441ce336aea6"/>
    <ds:schemaRef ds:uri="9a0666c7-4cba-45e4-bb78-1ed48d50e5d1"/>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C0D2FAB5-E70D-4EF0-8FD1-F898109A79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76de33e-aaa5-4507-9b92-b84e676ded0d"/>
    <ds:schemaRef ds:uri="9a0666c7-4cba-45e4-bb78-1ed48d50e5d1"/>
    <ds:schemaRef ds:uri="10dd7f8a-f247-48ee-8534-441ce336ae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1685</TotalTime>
  <Words>466</Words>
  <PresentationFormat>Custom</PresentationFormat>
  <Paragraphs>48</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Segoe Pro Display</vt:lpstr>
      <vt:lpstr>Segoe Pro Display Light</vt:lpstr>
      <vt:lpstr>Arial</vt:lpstr>
      <vt:lpstr>Calibri</vt:lpstr>
      <vt:lpstr>Calibri Light</vt:lpstr>
      <vt:lpstr>Segoe Pro</vt:lpstr>
      <vt:lpstr>Segoe Pro SemiLight</vt:lpstr>
      <vt:lpstr>Tema di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2017-09-12T06:37:10Z</dcterms:created>
  <dcterms:modified xsi:type="dcterms:W3CDTF">2017-09-20T16:43:50Z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0x010100D9F46917140D694AAEAF39165F579555</vt:lpwstr>
  </property>
</Properties>
</file>