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27" d="100"/>
          <a:sy n="127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l-GR" dirty="0">
                <a:latin typeface="Corbel" panose="020B0503020204020204" pitchFamily="34" charset="0"/>
              </a:rPr>
              <a:t>21/3/2018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el-GR" smtClean="0">
                <a:latin typeface="Corbel" panose="020B0503020204020204" pitchFamily="34" charset="0"/>
              </a:rPr>
              <a:t>‹#›</a:t>
            </a:fld>
            <a:endParaRPr lang="el-GR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el-GR"/>
              <a:t>21/3/2018</a:t>
            </a:r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5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el-GR" dirty="0"/>
              <a:t>Κάντε κλικ για να προσθέσετε τίτλο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dirty="0"/>
              <a:t>Κάντε κλικ για να προσθέσετε υπότιτλο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l-GR"/>
              <a:t>21/3/2018</a:t>
            </a:r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Αυγούστ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Αύγουστος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Σεπτ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Σεπτέμβριος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Οκτω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Οκτώβριος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Νο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Νοέμβριος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Δεκεμβ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Δεκέμβριος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el-GR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l-GR"/>
              <a:t>21/3/2018</a:t>
            </a:r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l-GR"/>
              <a:t>21/3/2018</a:t>
            </a:r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μή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Ομάδα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Ομάδα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Ευθεία γραμμή σύνδεσης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Ευθεία γραμμή σύνδεσης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Ευθεία γραμμή σύνδεσης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Ευθεία γραμμή σύνδεσης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Ευθεία γραμμή σύνδεσης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Ευθεία γραμμή σύνδεσης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Ομάδα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Ευθεία γραμμή σύνδεσης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Ευθεία γραμμή σύνδεσης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Ευθεία γραμμή σύνδεσης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Ευθεία γραμμή σύνδεσης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Ευθεία γραμμή σύνδεσης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Ευθεία γραμμή σύνδεσης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Ομάδα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Ευθεία γραμμή σύνδεσης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Ευθεία γραμμή σύνδεσης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Ευθεία γραμμή σύνδεσης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Ευθεία γραμμή σύνδεσης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Ευθεία γραμμή σύνδεσης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Ευθεία γραμμή σύνδεσης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Ομάδα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Ευθεία γραμμή σύνδεσης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Ευθεία γραμμή σύνδεσης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Ευθεία γραμμή σύνδεσης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Ευθεία γραμμή σύνδεσης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Ευθεία γραμμή σύνδεσης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Ευθεία γραμμή σύνδεσης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Ομάδα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Ευθεία γραμμή σύνδεσης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Ευθεία γραμμή σύνδεσης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Ευθεία γραμμή σύνδεσης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Ευθεία γραμμή σύνδεσης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Ευθεία γραμμή σύνδεσης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Ευθεία γραμμή σύνδεσης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Ομάδα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Ομάδα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Έτος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Μήνας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ανουα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Ομάδα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Ευθεία γραμμή σύνδεσης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Ευθεία γραμμή σύνδεσης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Ευθεία γραμμή σύνδεσης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Ευθεία γραμμή σύνδεσης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Ευθεία γραμμή σύνδεσης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Ευθεία γραμμή σύνδεσης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Ομάδα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Ευθεία γραμμή σύνδεσης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Ευθεία γραμμή σύνδεσης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Ευθεία γραμμή σύνδεσης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Ευθεία γραμμή σύνδεσης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Ευθεία γραμμή σύνδεσης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Ευθεία γραμμή σύνδεσης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Ομάδα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Ευθεία γραμμή σύνδεσης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Ευθεία γραμμή σύνδεσης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Ευθεία γραμμή σύνδεσης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Ευθεία γραμμή σύνδεσης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Ευθεία γραμμή σύνδεσης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Ευθεία γραμμή σύνδεσης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Ομάδα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Ευθεία γραμμή σύνδεσης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Ευθεία γραμμή σύνδεσης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Ευθεία γραμμή σύνδεσης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Ευθεία γραμμή σύνδεσης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Ευθεία γραμμή σύνδεσης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Ευθεία γραμμή σύνδεσης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Ομάδα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Ευθεία γραμμή σύνδεσης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Ευθεία γραμμή σύνδεσης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Ευθεία γραμμή σύνδεσης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Ευθεία γραμμή σύνδεσης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Ευθεία γραμμή σύνδεσης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Ευθεία γραμμή σύνδεσης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Ομάδα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Ευθεία γραμμή σύνδεσης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Ευθεία γραμμή σύνδεσης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Ευθεία γραμμή σύνδεσης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Ευθεία γραμμή σύνδεσης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Ευθεία γραμμή σύνδεσης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Ευθεία γραμμή σύνδεσης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Ομάδα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Ευθεία γραμμή σύνδεσης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Ευθεία γραμμή σύνδεσης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Ευθεία γραμμή σύνδεσης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Ευθεία γραμμή σύνδεσης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Ευθεία γραμμή σύνδεσης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Ευθεία γραμμή σύνδεσης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Ιανουάριος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Φεβρουαρ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Πλαίσιο κειμένου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el-GR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Φεβρουάριος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Μαρτ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Μάρτιος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Απριλ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Απρίλιος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Μαΐ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Μάιος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ουν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Ιούνιος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Ιουλί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Ομάδα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Ομάδα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Ευθεία γραμμή σύνδεσης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Ευθεία γραμμή σύνδεσης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Ευθεία γραμμή σύνδεσης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Ευθεία γραμμή σύνδεσης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Ευθεία γραμμή σύνδεσης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Ευθεία γραμμή σύνδεσης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Ομάδα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Ευθεία γραμμή σύνδεσης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Ευθεία γραμμή σύνδεσης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Ευθεία γραμμή σύνδεσης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Ευθεία γραμμή σύνδεσης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Ευθεία γραμμή σύνδεσης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Ευθεία γραμμή σύνδεσης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Ομάδα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Ευθεία γραμμή σύνδεσης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Ευθεία γραμμή σύνδεσης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Ευθεία γραμμή σύνδεσης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Ευθεία γραμμή σύνδεσης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Ευθεία γραμμή σύνδεσης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Ευθεία γραμμή σύνδεσης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Ομάδα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Ευθεία γραμμή σύνδεσης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Ευθεία γραμμή σύνδεσης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Ευθεία γραμμή σύνδεσης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Ευθεία γραμμή σύνδεσης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Ευθεία γραμμή σύνδεσης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Ευθεία γραμμή σύνδεσης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Ομάδα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Ευθεία γραμμή σύνδεσης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Ευθεία γραμμή σύνδεσης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Ευθεία γραμμή σύνδεσης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Ευθεία γραμμή σύνδεσης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Ευθεία γραμμή σύνδεσης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Ομάδα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Ευθεία γραμμή σύνδεσης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Ευθεία γραμμή σύνδεσης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Ευθεία γραμμή σύνδεσης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Ευθεία γραμμή σύνδεσης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Ευθεία γραμμή σύνδεσης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Ευθεία γραμμή σύνδεσης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Ομάδα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Ευθεία γραμμή σύνδεσης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Ευθεία γραμμή σύνδεσης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Ευθεία γραμμή σύνδεσης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Ευθεία γραμμή σύνδεσης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Ευθεία γραμμή σύνδεσης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Ευθεία γραμμή σύνδεσης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Ομάδα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Ευθεία γραμμή σύνδεσης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Ευθεία γραμμή σύνδεσης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Ευθεία γραμμή σύνδεσης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Ευθεία γραμμή σύνδεσης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Ευθεία γραμμή σύνδεσης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Πλαίσιο κειμένου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Πλαίσιο κειμένου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Πλαίσιο κειμένου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Πλαίσιο κειμένου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Πλαίσιο κειμένου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Πλαίσιο κειμένου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Πλαίσιο κειμένου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Πλαίσιο κειμένου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Πλαίσιο κειμένου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Πλαίσιο κειμένου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Πλαίσιο κειμένου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Πλαίσιο κειμένου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Πλαίσιο κειμένου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Πλαίσιο κειμένου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Πλαίσιο κειμένου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Πλαίσιο κειμένου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Πλαίσιο κειμένου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Πλαίσιο κειμένου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Πλαίσιο κειμένου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Πλαίσιο κειμένου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Πλαίσιο κειμένου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Πλαίσιο κειμένου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Πλαίσιο κειμένου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Πλαίσιο κειμένου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Πλαίσιο κειμένου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el-G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Θέση κειμένου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4" name="Θέση κειμένου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5" name="Θέση κειμένου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6" name="Θέση κειμένου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7" name="Θέση κειμένου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8" name="Θέση κειμένου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49" name="Θέση κειμένου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0" name="Θέση κειμένου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1" name="Θέση κειμένου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2" name="Θέση κειμένου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3" name="Θέση κειμένου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4" name="Θέση κειμένου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5" name="Θέση κειμένου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6" name="Θέση κειμένου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7" name="Θέση κειμένου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8" name="Θέση κειμένου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59" name="Θέση κειμένου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0" name="Θέση κειμένου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1" name="Θέση κειμένου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2" name="Θέση κειμένου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3" name="Θέση κειμένου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4" name="Θέση κειμένου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5" name="Θέση κειμένου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6" name="Θέση κειμένου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67" name="Θέση κειμένου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73" name="Πλαίσιο κειμένου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Θέση κειμένου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0" name="Πλαίσιο κειμένου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Θέση κειμένου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87" name="Πλαίσιο κειμένου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Θέση κειμένου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96" name="Πλαίσιο κειμένου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Θέση κειμένου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05" name="Πλαίσιο κειμένου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Θέση κειμένου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3" name="Πλαίσιο κειμένου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Θέση κειμένου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15" name="Πλαίσιο κειμένου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Κυριακή</a:t>
            </a:r>
          </a:p>
        </p:txBody>
      </p:sp>
      <p:sp>
        <p:nvSpPr>
          <p:cNvPr id="116" name="Πλαίσιο κειμένου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Δευτέρα</a:t>
            </a:r>
          </a:p>
        </p:txBody>
      </p:sp>
      <p:sp>
        <p:nvSpPr>
          <p:cNvPr id="117" name="Πλαίσιο κειμένου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Τρίτη</a:t>
            </a:r>
          </a:p>
        </p:txBody>
      </p:sp>
      <p:sp>
        <p:nvSpPr>
          <p:cNvPr id="118" name="Πλαίσιο κειμένου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Τετάρτη</a:t>
            </a:r>
          </a:p>
        </p:txBody>
      </p:sp>
      <p:sp>
        <p:nvSpPr>
          <p:cNvPr id="119" name="Πλαίσιο κειμένου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Πέμπτη</a:t>
            </a:r>
          </a:p>
        </p:txBody>
      </p:sp>
      <p:sp>
        <p:nvSpPr>
          <p:cNvPr id="120" name="Πλαίσιο κειμένου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Παρασκευή</a:t>
            </a:r>
          </a:p>
        </p:txBody>
      </p:sp>
      <p:sp>
        <p:nvSpPr>
          <p:cNvPr id="121" name="Πλαίσιο κειμένου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el-GR" sz="1600" dirty="0">
                <a:solidFill>
                  <a:schemeClr val="accent1"/>
                </a:solidFill>
                <a:latin typeface="Corbel" panose="020B0503020204020204" pitchFamily="34" charset="0"/>
              </a:rPr>
              <a:t>Σάββατο</a:t>
            </a:r>
          </a:p>
        </p:txBody>
      </p:sp>
      <p:sp>
        <p:nvSpPr>
          <p:cNvPr id="122" name="Πλαίσιο κειμένου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Πλαίσιο κειμένου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Θέση κειμένου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5" name="Θέση κειμένου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6" name="Θέση κειμένου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7" name="Πλαίσιο κειμένου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l-G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Θέση κειμένου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29" name="Πλαίσιο κειμένου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Θέση κειμένου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184" name="Πλαίσιο κειμένου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Πλαίσιο κειμένου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el-G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Πλαίσιο κειμένου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dirty="0">
                <a:latin typeface="Corbel" pitchFamily="34" charset="0"/>
              </a:rPr>
              <a:t>Ιούλιος</a:t>
            </a:r>
          </a:p>
        </p:txBody>
      </p:sp>
      <p:sp>
        <p:nvSpPr>
          <p:cNvPr id="197" name="Ορθογώνιο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45" name="Θέση κειμένου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6" name="Θέση κειμένου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7" name="Θέση κειμένου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8" name="Θέση κειμένου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49" name="Θέση κειμένου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0" name="Θέση κειμένου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el-GR" dirty="0"/>
              <a:t>Κάντε κλικ για να προσθέσετε κείμενο</a:t>
            </a:r>
          </a:p>
        </p:txBody>
      </p:sp>
      <p:sp>
        <p:nvSpPr>
          <p:cNvPr id="251" name="Πλαίσιο κειμένου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Πλαίσιο κειμένου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Πλαίσιο κειμένου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Πλαίσιο κειμένου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Πλαίσιο κειμένου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Πλαίσιο κειμένου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el-G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Ορθογώνιο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46" name="Ορθογώνιο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47" name="Ορθογώνιο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>
              <a:latin typeface="Corbel" panose="020B0503020204020204" pitchFamily="34" charset="0"/>
            </a:endParaRPr>
          </a:p>
        </p:txBody>
      </p: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el-GR" dirty="0"/>
              <a:t>Κάντε κλικ για να προσθέσετε τίτλο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Κάντε κλικ για να προσθέσετε κείμενο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el-GR"/>
              <a:t>21/3/2018</a:t>
            </a:r>
            <a:endParaRPr lang="el-GR" dirty="0"/>
          </a:p>
        </p:txBody>
      </p:sp>
      <p:sp>
        <p:nvSpPr>
          <p:cNvPr id="8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el-GR" dirty="0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Κείμενο οδηγιών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l-GR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Σημείωση: </a:t>
            </a:r>
          </a:p>
          <a:p>
            <a:pPr rtl="0">
              <a:spcBef>
                <a:spcPts val="1200"/>
              </a:spcBef>
            </a:pPr>
            <a:r>
              <a:rPr lang="el-GR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Μπορείτε να τυπώσετε αυτό το πρότυπο και να το χρησιμοποιήσετε ως ημερολόγιο τοίχου. Μπορείτε επίσης να αντιγράψετε τη διαφάνεια για οποιονδήποτε μήνα για να την προσθέσετε στη δική σας παρουσίαση.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el-GR" sz="1100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Θέση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ιμένου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1" name="Θέση κειμένου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8" name="Θέση κειμένου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9" name="Θέση κειμένου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0" name="Θέση κειμένου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1" name="Θέση κειμένου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2" name="Θέση κειμένου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3" name="Θέση κειμένου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4" name="Θέση κειμένου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7" name="Θέση κειμένου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8" name="Θέση κειμένου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9" name="Θέση κειμένου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2" name="Θέση κειμένου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3" name="Θέση κειμένου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4" name="Θέση κειμένου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5" name="Θέση κειμένου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6" name="Θέση κειμένου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7" name="Θέση κειμένου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8" name="Θέση κειμένου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9" name="Θέση κειμένου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0" name="Θέση κειμένου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1" name="Θέση κειμένου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2" name="Θέση κειμένου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3" name="Σύμβολο κράτησης θέσης κειμένου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Μηνιαίο ημερολόγιο του 2014 (Δευτ-Κυρ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Θέμα του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Μηνιαίο ημερολόγιο του 2014 (Δευτ-Κυρ)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6</cp:revision>
  <dcterms:created xsi:type="dcterms:W3CDTF">2015-06-10T19:40:02Z</dcterms:created>
  <dcterms:modified xsi:type="dcterms:W3CDTF">2018-04-25T10:03:54Z</dcterms:modified>
</cp:coreProperties>
</file>