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l-G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2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5T05:47:27.844" v="72" actId="790"/>
      <pc:docMkLst>
        <pc:docMk/>
      </pc:docMkLst>
      <pc:sldChg chg="modSp mod modNotes">
        <pc:chgData name="Fake Test User" userId="SID-0" providerId="Test" clId="FakeClientId" dt="2021-08-25T05:47:27.844" v="72" actId="790"/>
        <pc:sldMkLst>
          <pc:docMk/>
          <pc:sldMk cId="2292847101" sldId="256"/>
        </pc:sldMkLst>
        <pc:spChg chg="mod">
          <ac:chgData name="Fake Test User" userId="SID-0" providerId="Test" clId="FakeClientId" dt="2021-08-25T05:41:58.811" v="1" actId="790"/>
          <ac:spMkLst>
            <pc:docMk/>
            <pc:sldMk cId="2292847101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5T05:41:58.811" v="1" actId="790"/>
          <ac:spMkLst>
            <pc:docMk/>
            <pc:sldMk cId="2292847101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5T05:47:06.688" v="69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5T05:45:43.062" v="43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5T05:45:43.062" v="43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5T05:45:43.062" v="43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5T05:45:43.062" v="43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5T05:45:43.062" v="43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5T05:45:46.984" v="44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5T05:45:46.984" v="44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5:45:46.984" v="44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5:45:46.984" v="44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5:45:46.984" v="44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5:45:46.984" v="44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5:45:50.531" v="45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5T05:45:50.531" v="45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5:45:50.531" v="45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5:45:50.531" v="45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5:45:50.531" v="45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5:45:50.531" v="45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5:45:53.546" v="46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5T05:45:53.546" v="46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5:45:53.546" v="46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5:45:53.546" v="46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5:45:53.546" v="46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5:45:53.546" v="46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5:45:57.406" v="47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5T05:45:57.406" v="47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5:45:57.406" v="47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5:45:57.406" v="47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5:45:57.406" v="47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5:45:57.406" v="47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5:45:57.406" v="47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5:46:00.656" v="48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5T05:46:00.656" v="48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5:46:00.656" v="48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5:46:00.656" v="48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5:46:00.656" v="48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5:46:00.656" v="48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5:46:00.656" v="48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5:46:00.656" v="48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5:46:00.656" v="48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5:46:04.015" v="49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5T05:46:04.015" v="49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5:46:04.015" v="49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5:46:04.015" v="49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5:46:04.015" v="49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5:46:10.125" v="51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5T05:46:10.125" v="51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5:46:10.125" v="51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5:46:10.125" v="51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5:46:16.750" v="5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5T05:46:16.750" v="53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5:46:16.750" v="5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5:46:16.750" v="5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5:46:16.750" v="5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5:46:16.750" v="5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5:46:16.750" v="5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5:47:01.953" v="67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5T05:47:01.953" v="67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5:47:01.953" v="67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5:47:01.953" v="67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5:47:01.953" v="67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5:47:01.953" v="67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5:47:06.688" v="69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5T05:47:06.688" v="69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5:47:06.688" v="69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5:47:06.688" v="69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5:47:06.688" v="69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5:47:06.688" v="69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5:46:20.828" v="55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5T05:46:20.828" v="55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5:46:20.828" v="55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5:46:20.828" v="55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5:46:20.828" v="55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5:46:20.828" v="55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5:46:20.828" v="55" actId="790"/>
            <ac:spMkLst>
              <pc:docMk/>
              <pc:sldMasterMk cId="0" sldId="2147483648"/>
              <pc:sldLayoutMk cId="0" sldId="214748366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5:46:33.828" v="57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5T05:46:33.828" v="57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5:46:33.828" v="57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5:46:33.828" v="57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5:46:33.828" v="57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5:46:33.828" v="57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5:46:44.172" v="59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25T05:46:44.172" v="59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5:46:44.172" v="59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5:46:44.172" v="59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5:46:44.172" v="59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5:46:44.172" v="59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5:46:44.172" v="59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5:46:44.172" v="59" actId="790"/>
            <ac:spMkLst>
              <pc:docMk/>
              <pc:sldMasterMk cId="0" sldId="2147483648"/>
              <pc:sldLayoutMk cId="0" sldId="2147483664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5T05:46:44.172" v="59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5:46:48.969" v="61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25T05:46:48.969" v="61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5:46:48.969" v="61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5:46:48.969" v="61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5:46:48.969" v="61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5:46:48.969" v="61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5:46:53.250" v="63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5T05:46:53.250" v="63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5:46:53.250" v="63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5:46:53.250" v="63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5:46:53.250" v="63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5:46:53.250" v="63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5:46:53.250" v="63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5:46:53.250" v="63" actId="790"/>
            <ac:spMkLst>
              <pc:docMk/>
              <pc:sldMasterMk cId="0" sldId="2147483648"/>
              <pc:sldLayoutMk cId="0" sldId="2147483666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5:46:53.250" v="63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5:46:57.547" v="65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5T05:46:57.547" v="65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5:46:57.547" v="65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5:46:57.547" v="65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5:46:57.547" v="65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5:46:57.547" v="65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5:46:57.547" v="65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5:46:30.312" v="56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25T05:46:30.312" v="56" actId="790"/>
            <ac:spMkLst>
              <pc:docMk/>
              <pc:sldMasterMk cId="0" sldId="2147483648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5:46:30.312" v="56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5:46:30.312" v="56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5:46:30.312" v="56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5:46:30.312" v="56" actId="790"/>
            <ac:spMkLst>
              <pc:docMk/>
              <pc:sldMasterMk cId="0" sldId="2147483648"/>
              <pc:sldLayoutMk cId="0" sldId="2147483668"/>
              <ac:spMk id="16" creationId="{00000000-0000-0000-0000-000000000000}"/>
            </ac:spMkLst>
          </pc:spChg>
          <pc:spChg chg="mod">
            <ac:chgData name="Fake Test User" userId="SID-0" providerId="Test" clId="FakeClientId" dt="2021-08-25T05:46:30.312" v="56" actId="790"/>
            <ac:spMkLst>
              <pc:docMk/>
              <pc:sldMasterMk cId="0" sldId="2147483648"/>
              <pc:sldLayoutMk cId="0" sldId="2147483668"/>
              <ac:spMk id="17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E796DC1E-6096-4540-B595-6795089FE0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0149089-7FEA-43F3-AB0F-CCCF0AE5851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58FFA-D2BC-4895-9805-C8B5F4938D86}" type="datetimeFigureOut">
              <a:rPr lang="el-GR" smtClean="0"/>
              <a:t>25/8/2021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2829BE10-6308-40DB-9DA6-80802C55BB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61DFEFD-C049-4340-AEB8-11860E2B36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B70F1-2A13-4996-A6D9-4DB34A75CA6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929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noProof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4969C-0212-46B5-B64E-4B425AE595A0}" type="datetimeFigureOut">
              <a:rPr lang="el-GR" noProof="0" smtClean="0"/>
              <a:t>25/8/2021</a:t>
            </a:fld>
            <a:endParaRPr lang="el-GR" noProof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/>
              <a:t>Στυλ κειμένου υποδείγματος</a:t>
            </a:r>
          </a:p>
          <a:p>
            <a:pPr lvl="1"/>
            <a:r>
              <a:rPr lang="el-GR" noProof="0"/>
              <a:t>Δεύτερο επίπεδο</a:t>
            </a:r>
          </a:p>
          <a:p>
            <a:pPr lvl="2"/>
            <a:r>
              <a:rPr lang="el-GR" noProof="0"/>
              <a:t>Τρίτο επίπεδο</a:t>
            </a:r>
          </a:p>
          <a:p>
            <a:pPr lvl="3"/>
            <a:r>
              <a:rPr lang="el-GR" noProof="0"/>
              <a:t>Τέταρτο επίπεδο</a:t>
            </a:r>
          </a:p>
          <a:p>
            <a:pPr lvl="4"/>
            <a:r>
              <a:rPr lang="el-GR" noProof="0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9DDDC-BCDC-40CF-932E-C31514D2EEBA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1885280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9DDDC-BCDC-40CF-932E-C31514D2EEBA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7504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rtlCol="0"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l-GR" noProof="0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94A1AA-8DB6-4A3F-8893-12658D05CEBB}" type="datetime1">
              <a:rPr lang="el-GR" noProof="0" smtClean="0"/>
              <a:t>25/8/2021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  <p:cxnSp>
        <p:nvCxnSpPr>
          <p:cNvPr id="16" name="Ευθεία γραμμή σύνδεσης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Ευθεία γραμμή σύνδεσης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Ευθεία γραμμή σύνδεσης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Ευθεία γραμμή σύνδεσης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Ευθεία γραμμή σύνδεσης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17" name="Θέση εικόνας 2"/>
          <p:cNvSpPr>
            <a:spLocks noGrp="1" noChangeAspect="1"/>
          </p:cNvSpPr>
          <p:nvPr>
            <p:ph type="pic" idx="13" hasCustomPrompt="1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l-GR" noProof="0"/>
              <a:t>Κάντε κλικ στο εικονίδιο για να προσθέσετε μια εικόνα</a:t>
            </a:r>
          </a:p>
        </p:txBody>
      </p:sp>
      <p:sp>
        <p:nvSpPr>
          <p:cNvPr id="16" name="Θέση κειμένου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rtlCol="0"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9BDA0C-85E3-4B25-8836-9833EE3E9C25}" type="datetime1">
              <a:rPr lang="el-GR" noProof="0" smtClean="0"/>
              <a:t>25/8/2021</a:t>
            </a:fld>
            <a:endParaRPr lang="el-GR" noProof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rtlCol="0" anchor="ctr">
            <a:normAutofit/>
          </a:bodyPr>
          <a:lstStyle>
            <a:lvl1pPr algn="l">
              <a:defRPr sz="3200" b="0" cap="all"/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7BB976-3DD4-49F4-999C-A6587B5F4A8F}" type="datetime1">
              <a:rPr lang="el-GR" noProof="0" smtClean="0"/>
              <a:t>25/8/2021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Απόσπασμ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rtlCol="0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10" name="Θέση κειμένου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D41FE9-655F-4FA1-878D-656E452F51FA}" type="datetime1">
              <a:rPr lang="el-GR" noProof="0" smtClean="0"/>
              <a:t>25/8/2021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  <p:sp>
        <p:nvSpPr>
          <p:cNvPr id="14" name="Πλαίσιο κειμένου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l-GR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Πλαίσιο κειμένου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el-GR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rtlCol="0" anchor="b">
            <a:normAutofit/>
          </a:bodyPr>
          <a:lstStyle>
            <a:lvl1pPr algn="l">
              <a:defRPr sz="3200" b="0" cap="all"/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2A2815-206B-4591-A4F0-350FD8D7143C}" type="datetime1">
              <a:rPr lang="el-GR" noProof="0" smtClean="0"/>
              <a:t>25/8/2021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αποσπάσ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rtlCol="0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10" name="Θέση κειμένου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el-GR" noProof="0"/>
              <a:t>Στυλ κειμένου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47EC75-A47D-40A2-B1F7-ECAE430354AD}" type="datetime1">
              <a:rPr lang="el-GR" noProof="0" smtClean="0"/>
              <a:t>25/8/2021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  <p:sp>
        <p:nvSpPr>
          <p:cNvPr id="11" name="Πλαίσιο κειμένου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l-GR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Πλαίσιο κειμένου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el-GR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ωστό ή λάθ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10" name="Θέση κειμένου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el-GR" noProof="0"/>
              <a:t>Στυλ κειμένου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10EE37-80F5-4DB3-BA06-B11460C4785D}" type="datetime1">
              <a:rPr lang="el-GR" noProof="0" smtClean="0"/>
              <a:t>25/8/2021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8670F3-C062-4E27-AC42-449D42CB626F}" type="datetime1">
              <a:rPr lang="el-GR" noProof="0" smtClean="0"/>
              <a:t>25/8/2021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 rtlCol="0"/>
          <a:lstStyle/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rtlCol="0" anchor="t"/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23424A-5B18-468C-8AB3-D3503347300F}" type="datetime1">
              <a:rPr lang="el-GR" noProof="0" smtClean="0"/>
              <a:t>25/8/2021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C5537A-C9EF-44C8-AAD6-D28FE3F1323F}" type="datetime1">
              <a:rPr lang="el-GR" noProof="0" smtClean="0"/>
              <a:t>25/8/2021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rtlCol="0" anchor="b">
            <a:normAutofit/>
          </a:bodyPr>
          <a:lstStyle>
            <a:lvl1pPr algn="l">
              <a:defRPr sz="3600" b="0" cap="all"/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A57036-21DC-4B74-8208-2E96A0A5AD8C}" type="datetime1">
              <a:rPr lang="el-GR" noProof="0" smtClean="0"/>
              <a:t>25/8/2021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 rtlCol="0">
            <a:normAutofit/>
          </a:bodyPr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 rtlCol="0">
            <a:normAutofit/>
          </a:bodyPr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A9B3B7-0C06-4505-B89E-825AF245BFAE}" type="datetime1">
              <a:rPr lang="el-GR" noProof="0" smtClean="0"/>
              <a:t>25/8/2021</a:t>
            </a:fld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rtlCol="0" anchor="t">
            <a:normAutofit/>
          </a:bodyPr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rtlCol="0" anchor="t">
            <a:normAutofit/>
          </a:bodyPr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B2EAEE-AD2D-44F4-98F2-D0C67E7D87B4}" type="datetime1">
              <a:rPr lang="el-GR" noProof="0" smtClean="0"/>
              <a:t>25/8/2021</a:t>
            </a:fld>
            <a:endParaRPr lang="el-GR" noProof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181FE3-E258-4C24-8800-4653872B32A5}" type="datetime1">
              <a:rPr lang="el-GR" noProof="0" smtClean="0"/>
              <a:t>25/8/2021</a:t>
            </a:fld>
            <a:endParaRPr lang="el-GR" noProof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FA7A5E-B15D-41BC-A9E2-C60D4C48FCEB}" type="datetime1">
              <a:rPr lang="el-GR" noProof="0" smtClean="0"/>
              <a:t>25/8/2021</a:t>
            </a:fld>
            <a:endParaRPr lang="el-GR" noProof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CF3968-675D-4B43-9D15-79486664C717}" type="datetime1">
              <a:rPr lang="el-GR" noProof="0" smtClean="0"/>
              <a:t>25/8/2021</a:t>
            </a:fld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14" name="Θέση εικόνας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l-GR" noProof="0"/>
              <a:t>Κάντε κλικ στο εικονίδιο για να προσθέσετε μια εικόνα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56C4CF-F991-424F-8FFA-65B0358C8E6F}" type="datetime1">
              <a:rPr lang="el-GR" noProof="0" smtClean="0"/>
              <a:t>25/8/2021</a:t>
            </a:fld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Ομάδα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Ευθεία γραμμή σύνδεσης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Ευθεία γραμμή σύνδεσης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Ευθεία γραμμή σύνδεσης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Ευθεία γραμμή σύνδεσης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Ευθεία γραμμή σύνδεσης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B09EB061-8695-403E-8F5B-E843F86544E2}" type="datetime1">
              <a:rPr lang="el-GR" noProof="0" smtClean="0"/>
              <a:t>25/8/2021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2847101"/>
      </p:ext>
    </p:extLst>
  </p:cSld>
  <p:clrMapOvr>
    <a:masterClrMapping/>
  </p:clrMapOvr>
</p:sld>
</file>

<file path=ppt/theme/theme1.xml><?xml version="1.0" encoding="utf-8"?>
<a:theme xmlns:a="http://schemas.openxmlformats.org/drawingml/2006/main" name="Φέτα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</TotalTime>
  <Words>1</Words>
  <PresentationFormat>Ευρεία οθόνη</PresentationFormat>
  <Paragraphs>1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Wingdings 3</vt:lpstr>
      <vt:lpstr>Φέτα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2014-09-12T02:12:56Z</dcterms:created>
  <dcterms:modified xsi:type="dcterms:W3CDTF">2021-08-25T05:47:32Z</dcterms:modified>
</cp:coreProperties>
</file>