
<file path=[Content_Types].xml><?xml version="1.0" encoding="utf-8"?>
<Types xmlns="http://schemas.openxmlformats.org/package/2006/content-types">
  <Default Extension="xml" ContentType="application/vnd.openxmlformats-package.core-properties+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tableStyles.xml" ContentType="application/vnd.openxmlformats-officedocument.presentationml.tableStyles+xml"/>
  <Override PartName="/ppt/notesMasters/notesMaster11.xml" ContentType="application/vnd.openxmlformats-officedocument.presentationml.notesMaster+xml"/>
  <Override PartName="/ppt/theme/theme21.xml" ContentType="application/vnd.openxmlformats-officedocument.theme+xml"/>
  <Override PartName="/ppt/theme/theme12.xml" ContentType="application/vnd.openxmlformats-officedocument.them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Layouts/slideLayout11.xml" ContentType="application/vnd.openxmlformats-officedocument.presentationml.slideLayout+xml"/>
  <Override PartName="/ppt/slideMasters/slideMaster11.xml" ContentType="application/vnd.openxmlformats-officedocument.presentationml.slideMaster+xml"/>
  <Override PartName="/ppt/slideLayouts/slideLayout8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410.xml" ContentType="application/vnd.openxmlformats-officedocument.presentationml.slideLayout+xml"/>
  <Override PartName="/ppt/slideLayouts/slideLayout911.xml" ContentType="application/vnd.openxmlformats-officedocument.presentationml.slideLayout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handoutMasters/handoutMaster11.xml" ContentType="application/vnd.openxmlformats-officedocument.presentationml.handoutMaster+xml"/>
  <Override PartName="/ppt/theme/theme33.xml" ContentType="application/vnd.openxmlformats-officedocument.theme+xml"/>
  <Override PartName="/ppt/changesInfos/changesInfo1.xml" ContentType="application/vnd.ms-powerpoint.changesinfo+xml"/>
  <Override PartName="/docProps/app.xml" ContentType="application/vnd.openxmlformats-officedocument.extended-properties+xml"/>
</Types>
</file>

<file path=_rels/.rels>&#65279;<?xml version="1.0" encoding="utf-8"?><Relationships xmlns="http://schemas.openxmlformats.org/package/2006/relationships"><Relationship Type="http://schemas.openxmlformats.org/package/2006/relationships/metadata/core-properties" Target="/docProps/core.xml" Id="rId3" /><Relationship Type="http://schemas.openxmlformats.org/package/2006/relationships/metadata/thumbnail" Target="/docProps/thumbnail.jpeg" Id="rId2" /><Relationship Type="http://schemas.openxmlformats.org/officeDocument/2006/relationships/officeDocument" Target="/ppt/presentation.xml" Id="rId1" /><Relationship Type="http://schemas.openxmlformats.org/officeDocument/2006/relationships/extended-properties" Target="/docProps/app.xml" Id="rId4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12192000" cy="6858000"/>
  <p:notesSz cx="6858000" cy="9144000"/>
  <p:defaultTextStyle>
    <a:defPPr rtl="0">
      <a:defRPr lang="el-GR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84" autoAdjust="0"/>
    <p:restoredTop sz="94660"/>
  </p:normalViewPr>
  <p:slideViewPr>
    <p:cSldViewPr snapToGrid="0">
      <p:cViewPr varScale="1">
        <p:scale>
          <a:sx n="97" d="100"/>
          <a:sy n="97" d="100"/>
        </p:scale>
        <p:origin x="108" y="2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0" d="100"/>
          <a:sy n="80" d="100"/>
        </p:scale>
        <p:origin x="3126" y="96"/>
      </p:cViewPr>
      <p:guideLst/>
    </p:cSldViewPr>
  </p:notesViewPr>
  <p:gridSpacing cx="76200" cy="76200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tableStyles" Target="/ppt/tableStyles.xml" Id="rId8" /><Relationship Type="http://schemas.openxmlformats.org/officeDocument/2006/relationships/notesMaster" Target="/ppt/notesMasters/notesMaster11.xml" Id="rId3" /><Relationship Type="http://schemas.openxmlformats.org/officeDocument/2006/relationships/theme" Target="/ppt/theme/theme12.xml" Id="rId7" /><Relationship Type="http://schemas.openxmlformats.org/officeDocument/2006/relationships/slide" Target="/ppt/slides/slide11.xml" Id="rId2" /><Relationship Type="http://schemas.openxmlformats.org/officeDocument/2006/relationships/slideMaster" Target="/ppt/slideMasters/slideMaster11.xml" Id="rId1" /><Relationship Type="http://schemas.openxmlformats.org/officeDocument/2006/relationships/viewProps" Target="/ppt/viewProps.xml" Id="rId6" /><Relationship Type="http://schemas.openxmlformats.org/officeDocument/2006/relationships/presProps" Target="/ppt/presProps.xml" Id="rId5" /><Relationship Type="http://schemas.openxmlformats.org/officeDocument/2006/relationships/handoutMaster" Target="/ppt/handoutMasters/handoutMaster11.xml" Id="rId4" /><Relationship Type="http://schemas.microsoft.com/office/2016/11/relationships/changesInfo" Target="/ppt/changesInfos/changesInfo1.xml" Id="rId9" 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Fake Test User" userId="SID-0" providerId="Test" clId="FakeClientId"/>
    <pc:docChg chg="modSld modMainMaster modNotesMaster modHandout">
      <pc:chgData name="Fake Test User" userId="SID-0" providerId="Test" clId="FakeClientId" dt="2021-08-25T06:55:30.790" v="46" actId="790"/>
      <pc:docMkLst>
        <pc:docMk/>
      </pc:docMkLst>
      <pc:sldChg chg="modSp mod modNotes">
        <pc:chgData name="Fake Test User" userId="SID-0" providerId="Test" clId="FakeClientId" dt="2021-08-25T06:55:30.790" v="46" actId="790"/>
        <pc:sldMkLst>
          <pc:docMk/>
          <pc:sldMk cId="2929381990" sldId="256"/>
        </pc:sldMkLst>
        <pc:spChg chg="mod">
          <ac:chgData name="Fake Test User" userId="SID-0" providerId="Test" clId="FakeClientId" dt="2021-08-25T06:50:56.336" v="1" actId="790"/>
          <ac:spMkLst>
            <pc:docMk/>
            <pc:sldMk cId="2929381990" sldId="256"/>
            <ac:spMk id="2" creationId="{00000000-0000-0000-0000-000000000000}"/>
          </ac:spMkLst>
        </pc:spChg>
        <pc:spChg chg="mod">
          <ac:chgData name="Fake Test User" userId="SID-0" providerId="Test" clId="FakeClientId" dt="2021-08-25T06:50:56.336" v="1" actId="790"/>
          <ac:spMkLst>
            <pc:docMk/>
            <pc:sldMk cId="2929381990" sldId="256"/>
            <ac:spMk id="3" creationId="{00000000-0000-0000-0000-000000000000}"/>
          </ac:spMkLst>
        </pc:spChg>
      </pc:sldChg>
      <pc:sldMasterChg chg="modSp mod modSldLayout">
        <pc:chgData name="Fake Test User" userId="SID-0" providerId="Test" clId="FakeClientId" dt="2021-08-25T06:55:11.337" v="43" actId="790"/>
        <pc:sldMasterMkLst>
          <pc:docMk/>
          <pc:sldMasterMk cId="0" sldId="2147483648"/>
        </pc:sldMasterMkLst>
        <pc:spChg chg="mod">
          <ac:chgData name="Fake Test User" userId="SID-0" providerId="Test" clId="FakeClientId" dt="2021-08-25T06:54:21.087" v="28" actId="790"/>
          <ac:spMkLst>
            <pc:docMk/>
            <pc:sldMasterMk cId="0" sldId="2147483648"/>
            <ac:spMk id="2" creationId="{00000000-0000-0000-0000-000000000000}"/>
          </ac:spMkLst>
        </pc:spChg>
        <pc:spChg chg="mod">
          <ac:chgData name="Fake Test User" userId="SID-0" providerId="Test" clId="FakeClientId" dt="2021-08-25T06:54:21.087" v="28" actId="790"/>
          <ac:spMkLst>
            <pc:docMk/>
            <pc:sldMasterMk cId="0" sldId="2147483648"/>
            <ac:spMk id="3" creationId="{00000000-0000-0000-0000-000000000000}"/>
          </ac:spMkLst>
        </pc:spChg>
        <pc:spChg chg="mod">
          <ac:chgData name="Fake Test User" userId="SID-0" providerId="Test" clId="FakeClientId" dt="2021-08-25T06:54:21.087" v="28" actId="790"/>
          <ac:spMkLst>
            <pc:docMk/>
            <pc:sldMasterMk cId="0" sldId="2147483648"/>
            <ac:spMk id="4" creationId="{00000000-0000-0000-0000-000000000000}"/>
          </ac:spMkLst>
        </pc:spChg>
        <pc:spChg chg="mod">
          <ac:chgData name="Fake Test User" userId="SID-0" providerId="Test" clId="FakeClientId" dt="2021-08-25T06:54:21.087" v="28" actId="790"/>
          <ac:spMkLst>
            <pc:docMk/>
            <pc:sldMasterMk cId="0" sldId="2147483648"/>
            <ac:spMk id="5" creationId="{00000000-0000-0000-0000-000000000000}"/>
          </ac:spMkLst>
        </pc:spChg>
        <pc:spChg chg="mod">
          <ac:chgData name="Fake Test User" userId="SID-0" providerId="Test" clId="FakeClientId" dt="2021-08-25T06:54:21.087" v="28" actId="790"/>
          <ac:spMkLst>
            <pc:docMk/>
            <pc:sldMasterMk cId="0" sldId="2147483648"/>
            <ac:spMk id="6" creationId="{00000000-0000-0000-0000-000000000000}"/>
          </ac:spMkLst>
        </pc:spChg>
        <pc:sldLayoutChg chg="modSp mod">
          <pc:chgData name="Fake Test User" userId="SID-0" providerId="Test" clId="FakeClientId" dt="2021-08-25T06:54:25.259" v="30" actId="790"/>
          <pc:sldLayoutMkLst>
            <pc:docMk/>
            <pc:sldMasterMk cId="0" sldId="2147483648"/>
            <pc:sldLayoutMk cId="0" sldId="2147483649"/>
          </pc:sldLayoutMkLst>
          <pc:spChg chg="mod">
            <ac:chgData name="Fake Test User" userId="SID-0" providerId="Test" clId="FakeClientId" dt="2021-08-25T06:54:25.259" v="30" actId="790"/>
            <ac:spMkLst>
              <pc:docMk/>
              <pc:sldMasterMk cId="0" sldId="2147483648"/>
              <pc:sldLayoutMk cId="0" sldId="2147483649"/>
              <ac:spMk id="2" creationId="{00000000-0000-0000-0000-000000000000}"/>
            </ac:spMkLst>
          </pc:spChg>
          <pc:spChg chg="mod">
            <ac:chgData name="Fake Test User" userId="SID-0" providerId="Test" clId="FakeClientId" dt="2021-08-25T06:54:25.259" v="30" actId="790"/>
            <ac:spMkLst>
              <pc:docMk/>
              <pc:sldMasterMk cId="0" sldId="2147483648"/>
              <pc:sldLayoutMk cId="0" sldId="2147483649"/>
              <ac:spMk id="3" creationId="{00000000-0000-0000-0000-000000000000}"/>
            </ac:spMkLst>
          </pc:spChg>
          <pc:spChg chg="mod">
            <ac:chgData name="Fake Test User" userId="SID-0" providerId="Test" clId="FakeClientId" dt="2021-08-25T06:54:25.259" v="30" actId="790"/>
            <ac:spMkLst>
              <pc:docMk/>
              <pc:sldMasterMk cId="0" sldId="2147483648"/>
              <pc:sldLayoutMk cId="0" sldId="2147483649"/>
              <ac:spMk id="4" creationId="{00000000-0000-0000-0000-000000000000}"/>
            </ac:spMkLst>
          </pc:spChg>
          <pc:spChg chg="mod">
            <ac:chgData name="Fake Test User" userId="SID-0" providerId="Test" clId="FakeClientId" dt="2021-08-25T06:54:25.259" v="30" actId="790"/>
            <ac:spMkLst>
              <pc:docMk/>
              <pc:sldMasterMk cId="0" sldId="2147483648"/>
              <pc:sldLayoutMk cId="0" sldId="2147483649"/>
              <ac:spMk id="5" creationId="{00000000-0000-0000-0000-000000000000}"/>
            </ac:spMkLst>
          </pc:spChg>
          <pc:spChg chg="mod">
            <ac:chgData name="Fake Test User" userId="SID-0" providerId="Test" clId="FakeClientId" dt="2021-08-25T06:54:25.259" v="30" actId="790"/>
            <ac:spMkLst>
              <pc:docMk/>
              <pc:sldMasterMk cId="0" sldId="2147483648"/>
              <pc:sldLayoutMk cId="0" sldId="2147483649"/>
              <ac:spMk id="6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8-25T06:54:45.118" v="35" actId="790"/>
          <pc:sldLayoutMkLst>
            <pc:docMk/>
            <pc:sldMasterMk cId="0" sldId="2147483648"/>
            <pc:sldLayoutMk cId="0" sldId="2147483651"/>
          </pc:sldLayoutMkLst>
          <pc:spChg chg="mod">
            <ac:chgData name="Fake Test User" userId="SID-0" providerId="Test" clId="FakeClientId" dt="2021-08-25T06:54:45.118" v="35" actId="790"/>
            <ac:spMkLst>
              <pc:docMk/>
              <pc:sldMasterMk cId="0" sldId="2147483648"/>
              <pc:sldLayoutMk cId="0" sldId="2147483651"/>
              <ac:spMk id="2" creationId="{00000000-0000-0000-0000-000000000000}"/>
            </ac:spMkLst>
          </pc:spChg>
          <pc:spChg chg="mod">
            <ac:chgData name="Fake Test User" userId="SID-0" providerId="Test" clId="FakeClientId" dt="2021-08-25T06:54:45.118" v="35" actId="790"/>
            <ac:spMkLst>
              <pc:docMk/>
              <pc:sldMasterMk cId="0" sldId="2147483648"/>
              <pc:sldLayoutMk cId="0" sldId="2147483651"/>
              <ac:spMk id="3" creationId="{00000000-0000-0000-0000-000000000000}"/>
            </ac:spMkLst>
          </pc:spChg>
          <pc:spChg chg="mod">
            <ac:chgData name="Fake Test User" userId="SID-0" providerId="Test" clId="FakeClientId" dt="2021-08-25T06:54:45.118" v="35" actId="790"/>
            <ac:spMkLst>
              <pc:docMk/>
              <pc:sldMasterMk cId="0" sldId="2147483648"/>
              <pc:sldLayoutMk cId="0" sldId="2147483651"/>
              <ac:spMk id="4" creationId="{00000000-0000-0000-0000-000000000000}"/>
            </ac:spMkLst>
          </pc:spChg>
          <pc:spChg chg="mod">
            <ac:chgData name="Fake Test User" userId="SID-0" providerId="Test" clId="FakeClientId" dt="2021-08-25T06:54:45.118" v="35" actId="790"/>
            <ac:spMkLst>
              <pc:docMk/>
              <pc:sldMasterMk cId="0" sldId="2147483648"/>
              <pc:sldLayoutMk cId="0" sldId="2147483651"/>
              <ac:spMk id="5" creationId="{00000000-0000-0000-0000-000000000000}"/>
            </ac:spMkLst>
          </pc:spChg>
          <pc:spChg chg="mod">
            <ac:chgData name="Fake Test User" userId="SID-0" providerId="Test" clId="FakeClientId" dt="2021-08-25T06:54:45.118" v="35" actId="790"/>
            <ac:spMkLst>
              <pc:docMk/>
              <pc:sldMasterMk cId="0" sldId="2147483648"/>
              <pc:sldLayoutMk cId="0" sldId="2147483651"/>
              <ac:spMk id="6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8-25T06:54:49.040" v="36" actId="790"/>
          <pc:sldLayoutMkLst>
            <pc:docMk/>
            <pc:sldMasterMk cId="0" sldId="2147483648"/>
            <pc:sldLayoutMk cId="0" sldId="2147483652"/>
          </pc:sldLayoutMkLst>
          <pc:spChg chg="mod">
            <ac:chgData name="Fake Test User" userId="SID-0" providerId="Test" clId="FakeClientId" dt="2021-08-25T06:54:49.040" v="36" actId="790"/>
            <ac:spMkLst>
              <pc:docMk/>
              <pc:sldMasterMk cId="0" sldId="2147483648"/>
              <pc:sldLayoutMk cId="0" sldId="2147483652"/>
              <ac:spMk id="3" creationId="{00000000-0000-0000-0000-000000000000}"/>
            </ac:spMkLst>
          </pc:spChg>
          <pc:spChg chg="mod">
            <ac:chgData name="Fake Test User" userId="SID-0" providerId="Test" clId="FakeClientId" dt="2021-08-25T06:54:49.040" v="36" actId="790"/>
            <ac:spMkLst>
              <pc:docMk/>
              <pc:sldMasterMk cId="0" sldId="2147483648"/>
              <pc:sldLayoutMk cId="0" sldId="2147483652"/>
              <ac:spMk id="4" creationId="{00000000-0000-0000-0000-000000000000}"/>
            </ac:spMkLst>
          </pc:spChg>
          <pc:spChg chg="mod">
            <ac:chgData name="Fake Test User" userId="SID-0" providerId="Test" clId="FakeClientId" dt="2021-08-25T06:54:49.040" v="36" actId="790"/>
            <ac:spMkLst>
              <pc:docMk/>
              <pc:sldMasterMk cId="0" sldId="2147483648"/>
              <pc:sldLayoutMk cId="0" sldId="2147483652"/>
              <ac:spMk id="5" creationId="{00000000-0000-0000-0000-000000000000}"/>
            </ac:spMkLst>
          </pc:spChg>
          <pc:spChg chg="mod">
            <ac:chgData name="Fake Test User" userId="SID-0" providerId="Test" clId="FakeClientId" dt="2021-08-25T06:54:49.040" v="36" actId="790"/>
            <ac:spMkLst>
              <pc:docMk/>
              <pc:sldMasterMk cId="0" sldId="2147483648"/>
              <pc:sldLayoutMk cId="0" sldId="2147483652"/>
              <ac:spMk id="6" creationId="{00000000-0000-0000-0000-000000000000}"/>
            </ac:spMkLst>
          </pc:spChg>
          <pc:spChg chg="mod">
            <ac:chgData name="Fake Test User" userId="SID-0" providerId="Test" clId="FakeClientId" dt="2021-08-25T06:54:49.040" v="36" actId="790"/>
            <ac:spMkLst>
              <pc:docMk/>
              <pc:sldMasterMk cId="0" sldId="2147483648"/>
              <pc:sldLayoutMk cId="0" sldId="2147483652"/>
              <ac:spMk id="7" creationId="{00000000-0000-0000-0000-000000000000}"/>
            </ac:spMkLst>
          </pc:spChg>
          <pc:spChg chg="mod">
            <ac:chgData name="Fake Test User" userId="SID-0" providerId="Test" clId="FakeClientId" dt="2021-08-25T06:54:49.040" v="36" actId="790"/>
            <ac:spMkLst>
              <pc:docMk/>
              <pc:sldMasterMk cId="0" sldId="2147483648"/>
              <pc:sldLayoutMk cId="0" sldId="2147483652"/>
              <ac:spMk id="8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8-25T06:54:52.243" v="37" actId="790"/>
          <pc:sldLayoutMkLst>
            <pc:docMk/>
            <pc:sldMasterMk cId="0" sldId="2147483648"/>
            <pc:sldLayoutMk cId="0" sldId="2147483653"/>
          </pc:sldLayoutMkLst>
          <pc:spChg chg="mod">
            <ac:chgData name="Fake Test User" userId="SID-0" providerId="Test" clId="FakeClientId" dt="2021-08-25T06:54:52.243" v="37" actId="790"/>
            <ac:spMkLst>
              <pc:docMk/>
              <pc:sldMasterMk cId="0" sldId="2147483648"/>
              <pc:sldLayoutMk cId="0" sldId="2147483653"/>
              <ac:spMk id="3" creationId="{00000000-0000-0000-0000-000000000000}"/>
            </ac:spMkLst>
          </pc:spChg>
          <pc:spChg chg="mod">
            <ac:chgData name="Fake Test User" userId="SID-0" providerId="Test" clId="FakeClientId" dt="2021-08-25T06:54:52.243" v="37" actId="790"/>
            <ac:spMkLst>
              <pc:docMk/>
              <pc:sldMasterMk cId="0" sldId="2147483648"/>
              <pc:sldLayoutMk cId="0" sldId="2147483653"/>
              <ac:spMk id="4" creationId="{00000000-0000-0000-0000-000000000000}"/>
            </ac:spMkLst>
          </pc:spChg>
          <pc:spChg chg="mod">
            <ac:chgData name="Fake Test User" userId="SID-0" providerId="Test" clId="FakeClientId" dt="2021-08-25T06:54:52.243" v="37" actId="790"/>
            <ac:spMkLst>
              <pc:docMk/>
              <pc:sldMasterMk cId="0" sldId="2147483648"/>
              <pc:sldLayoutMk cId="0" sldId="2147483653"/>
              <ac:spMk id="5" creationId="{00000000-0000-0000-0000-000000000000}"/>
            </ac:spMkLst>
          </pc:spChg>
          <pc:spChg chg="mod">
            <ac:chgData name="Fake Test User" userId="SID-0" providerId="Test" clId="FakeClientId" dt="2021-08-25T06:54:52.243" v="37" actId="790"/>
            <ac:spMkLst>
              <pc:docMk/>
              <pc:sldMasterMk cId="0" sldId="2147483648"/>
              <pc:sldLayoutMk cId="0" sldId="2147483653"/>
              <ac:spMk id="6" creationId="{00000000-0000-0000-0000-000000000000}"/>
            </ac:spMkLst>
          </pc:spChg>
          <pc:spChg chg="mod">
            <ac:chgData name="Fake Test User" userId="SID-0" providerId="Test" clId="FakeClientId" dt="2021-08-25T06:54:52.243" v="37" actId="790"/>
            <ac:spMkLst>
              <pc:docMk/>
              <pc:sldMasterMk cId="0" sldId="2147483648"/>
              <pc:sldLayoutMk cId="0" sldId="2147483653"/>
              <ac:spMk id="7" creationId="{00000000-0000-0000-0000-000000000000}"/>
            </ac:spMkLst>
          </pc:spChg>
          <pc:spChg chg="mod">
            <ac:chgData name="Fake Test User" userId="SID-0" providerId="Test" clId="FakeClientId" dt="2021-08-25T06:54:52.243" v="37" actId="790"/>
            <ac:spMkLst>
              <pc:docMk/>
              <pc:sldMasterMk cId="0" sldId="2147483648"/>
              <pc:sldLayoutMk cId="0" sldId="2147483653"/>
              <ac:spMk id="8" creationId="{00000000-0000-0000-0000-000000000000}"/>
            </ac:spMkLst>
          </pc:spChg>
          <pc:spChg chg="mod">
            <ac:chgData name="Fake Test User" userId="SID-0" providerId="Test" clId="FakeClientId" dt="2021-08-25T06:54:52.243" v="37" actId="790"/>
            <ac:spMkLst>
              <pc:docMk/>
              <pc:sldMasterMk cId="0" sldId="2147483648"/>
              <pc:sldLayoutMk cId="0" sldId="2147483653"/>
              <ac:spMk id="9" creationId="{00000000-0000-0000-0000-000000000000}"/>
            </ac:spMkLst>
          </pc:spChg>
          <pc:spChg chg="mod">
            <ac:chgData name="Fake Test User" userId="SID-0" providerId="Test" clId="FakeClientId" dt="2021-08-25T06:54:52.243" v="37" actId="790"/>
            <ac:spMkLst>
              <pc:docMk/>
              <pc:sldMasterMk cId="0" sldId="2147483648"/>
              <pc:sldLayoutMk cId="0" sldId="2147483653"/>
              <ac:spMk id="10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8-25T06:54:55.478" v="38" actId="790"/>
          <pc:sldLayoutMkLst>
            <pc:docMk/>
            <pc:sldMasterMk cId="0" sldId="2147483648"/>
            <pc:sldLayoutMk cId="0" sldId="2147483654"/>
          </pc:sldLayoutMkLst>
          <pc:spChg chg="mod">
            <ac:chgData name="Fake Test User" userId="SID-0" providerId="Test" clId="FakeClientId" dt="2021-08-25T06:54:55.478" v="38" actId="790"/>
            <ac:spMkLst>
              <pc:docMk/>
              <pc:sldMasterMk cId="0" sldId="2147483648"/>
              <pc:sldLayoutMk cId="0" sldId="2147483654"/>
              <ac:spMk id="2" creationId="{00000000-0000-0000-0000-000000000000}"/>
            </ac:spMkLst>
          </pc:spChg>
          <pc:spChg chg="mod">
            <ac:chgData name="Fake Test User" userId="SID-0" providerId="Test" clId="FakeClientId" dt="2021-08-25T06:54:55.478" v="38" actId="790"/>
            <ac:spMkLst>
              <pc:docMk/>
              <pc:sldMasterMk cId="0" sldId="2147483648"/>
              <pc:sldLayoutMk cId="0" sldId="2147483654"/>
              <ac:spMk id="3" creationId="{00000000-0000-0000-0000-000000000000}"/>
            </ac:spMkLst>
          </pc:spChg>
          <pc:spChg chg="mod">
            <ac:chgData name="Fake Test User" userId="SID-0" providerId="Test" clId="FakeClientId" dt="2021-08-25T06:54:55.478" v="38" actId="790"/>
            <ac:spMkLst>
              <pc:docMk/>
              <pc:sldMasterMk cId="0" sldId="2147483648"/>
              <pc:sldLayoutMk cId="0" sldId="2147483654"/>
              <ac:spMk id="4" creationId="{00000000-0000-0000-0000-000000000000}"/>
            </ac:spMkLst>
          </pc:spChg>
          <pc:spChg chg="mod">
            <ac:chgData name="Fake Test User" userId="SID-0" providerId="Test" clId="FakeClientId" dt="2021-08-25T06:54:55.478" v="38" actId="790"/>
            <ac:spMkLst>
              <pc:docMk/>
              <pc:sldMasterMk cId="0" sldId="2147483648"/>
              <pc:sldLayoutMk cId="0" sldId="2147483654"/>
              <ac:spMk id="5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8-25T06:54:58.743" v="39" actId="790"/>
          <pc:sldLayoutMkLst>
            <pc:docMk/>
            <pc:sldMasterMk cId="0" sldId="2147483648"/>
            <pc:sldLayoutMk cId="0" sldId="2147483655"/>
          </pc:sldLayoutMkLst>
          <pc:spChg chg="mod">
            <ac:chgData name="Fake Test User" userId="SID-0" providerId="Test" clId="FakeClientId" dt="2021-08-25T06:54:58.743" v="39" actId="790"/>
            <ac:spMkLst>
              <pc:docMk/>
              <pc:sldMasterMk cId="0" sldId="2147483648"/>
              <pc:sldLayoutMk cId="0" sldId="2147483655"/>
              <ac:spMk id="7" creationId="{00000000-0000-0000-0000-000000000000}"/>
            </ac:spMkLst>
          </pc:spChg>
          <pc:spChg chg="mod">
            <ac:chgData name="Fake Test User" userId="SID-0" providerId="Test" clId="FakeClientId" dt="2021-08-25T06:54:58.743" v="39" actId="790"/>
            <ac:spMkLst>
              <pc:docMk/>
              <pc:sldMasterMk cId="0" sldId="2147483648"/>
              <pc:sldLayoutMk cId="0" sldId="2147483655"/>
              <ac:spMk id="8" creationId="{00000000-0000-0000-0000-000000000000}"/>
            </ac:spMkLst>
          </pc:spChg>
          <pc:spChg chg="mod">
            <ac:chgData name="Fake Test User" userId="SID-0" providerId="Test" clId="FakeClientId" dt="2021-08-25T06:54:58.743" v="39" actId="790"/>
            <ac:spMkLst>
              <pc:docMk/>
              <pc:sldMasterMk cId="0" sldId="2147483648"/>
              <pc:sldLayoutMk cId="0" sldId="2147483655"/>
              <ac:spMk id="9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8-25T06:55:01.993" v="40" actId="790"/>
          <pc:sldLayoutMkLst>
            <pc:docMk/>
            <pc:sldMasterMk cId="0" sldId="2147483648"/>
            <pc:sldLayoutMk cId="0" sldId="2147483656"/>
          </pc:sldLayoutMkLst>
          <pc:spChg chg="mod">
            <ac:chgData name="Fake Test User" userId="SID-0" providerId="Test" clId="FakeClientId" dt="2021-08-25T06:55:01.993" v="40" actId="790"/>
            <ac:spMkLst>
              <pc:docMk/>
              <pc:sldMasterMk cId="0" sldId="2147483648"/>
              <pc:sldLayoutMk cId="0" sldId="2147483656"/>
              <ac:spMk id="2" creationId="{00000000-0000-0000-0000-000000000000}"/>
            </ac:spMkLst>
          </pc:spChg>
          <pc:spChg chg="mod">
            <ac:chgData name="Fake Test User" userId="SID-0" providerId="Test" clId="FakeClientId" dt="2021-08-25T06:55:01.993" v="40" actId="790"/>
            <ac:spMkLst>
              <pc:docMk/>
              <pc:sldMasterMk cId="0" sldId="2147483648"/>
              <pc:sldLayoutMk cId="0" sldId="2147483656"/>
              <ac:spMk id="3" creationId="{00000000-0000-0000-0000-000000000000}"/>
            </ac:spMkLst>
          </pc:spChg>
          <pc:spChg chg="mod">
            <ac:chgData name="Fake Test User" userId="SID-0" providerId="Test" clId="FakeClientId" dt="2021-08-25T06:55:01.993" v="40" actId="790"/>
            <ac:spMkLst>
              <pc:docMk/>
              <pc:sldMasterMk cId="0" sldId="2147483648"/>
              <pc:sldLayoutMk cId="0" sldId="2147483656"/>
              <ac:spMk id="4" creationId="{00000000-0000-0000-0000-000000000000}"/>
            </ac:spMkLst>
          </pc:spChg>
          <pc:spChg chg="mod">
            <ac:chgData name="Fake Test User" userId="SID-0" providerId="Test" clId="FakeClientId" dt="2021-08-25T06:55:01.993" v="40" actId="790"/>
            <ac:spMkLst>
              <pc:docMk/>
              <pc:sldMasterMk cId="0" sldId="2147483648"/>
              <pc:sldLayoutMk cId="0" sldId="2147483656"/>
              <ac:spMk id="5" creationId="{00000000-0000-0000-0000-000000000000}"/>
            </ac:spMkLst>
          </pc:spChg>
          <pc:spChg chg="mod">
            <ac:chgData name="Fake Test User" userId="SID-0" providerId="Test" clId="FakeClientId" dt="2021-08-25T06:55:01.993" v="40" actId="790"/>
            <ac:spMkLst>
              <pc:docMk/>
              <pc:sldMasterMk cId="0" sldId="2147483648"/>
              <pc:sldLayoutMk cId="0" sldId="2147483656"/>
              <ac:spMk id="6" creationId="{00000000-0000-0000-0000-000000000000}"/>
            </ac:spMkLst>
          </pc:spChg>
          <pc:spChg chg="mod">
            <ac:chgData name="Fake Test User" userId="SID-0" providerId="Test" clId="FakeClientId" dt="2021-08-25T06:55:01.993" v="40" actId="790"/>
            <ac:spMkLst>
              <pc:docMk/>
              <pc:sldMasterMk cId="0" sldId="2147483648"/>
              <pc:sldLayoutMk cId="0" sldId="2147483656"/>
              <ac:spMk id="7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8-25T06:55:05.071" v="41" actId="790"/>
          <pc:sldLayoutMkLst>
            <pc:docMk/>
            <pc:sldMasterMk cId="0" sldId="2147483648"/>
            <pc:sldLayoutMk cId="0" sldId="2147483657"/>
          </pc:sldLayoutMkLst>
          <pc:spChg chg="mod">
            <ac:chgData name="Fake Test User" userId="SID-0" providerId="Test" clId="FakeClientId" dt="2021-08-25T06:55:05.071" v="41" actId="790"/>
            <ac:spMkLst>
              <pc:docMk/>
              <pc:sldMasterMk cId="0" sldId="2147483648"/>
              <pc:sldLayoutMk cId="0" sldId="2147483657"/>
              <ac:spMk id="2" creationId="{00000000-0000-0000-0000-000000000000}"/>
            </ac:spMkLst>
          </pc:spChg>
          <pc:spChg chg="mod">
            <ac:chgData name="Fake Test User" userId="SID-0" providerId="Test" clId="FakeClientId" dt="2021-08-25T06:55:05.071" v="41" actId="790"/>
            <ac:spMkLst>
              <pc:docMk/>
              <pc:sldMasterMk cId="0" sldId="2147483648"/>
              <pc:sldLayoutMk cId="0" sldId="2147483657"/>
              <ac:spMk id="3" creationId="{00000000-0000-0000-0000-000000000000}"/>
            </ac:spMkLst>
          </pc:spChg>
          <pc:spChg chg="mod">
            <ac:chgData name="Fake Test User" userId="SID-0" providerId="Test" clId="FakeClientId" dt="2021-08-25T06:55:05.071" v="41" actId="790"/>
            <ac:spMkLst>
              <pc:docMk/>
              <pc:sldMasterMk cId="0" sldId="2147483648"/>
              <pc:sldLayoutMk cId="0" sldId="2147483657"/>
              <ac:spMk id="4" creationId="{00000000-0000-0000-0000-000000000000}"/>
            </ac:spMkLst>
          </pc:spChg>
          <pc:spChg chg="mod">
            <ac:chgData name="Fake Test User" userId="SID-0" providerId="Test" clId="FakeClientId" dt="2021-08-25T06:55:05.071" v="41" actId="790"/>
            <ac:spMkLst>
              <pc:docMk/>
              <pc:sldMasterMk cId="0" sldId="2147483648"/>
              <pc:sldLayoutMk cId="0" sldId="2147483657"/>
              <ac:spMk id="5" creationId="{00000000-0000-0000-0000-000000000000}"/>
            </ac:spMkLst>
          </pc:spChg>
          <pc:spChg chg="mod">
            <ac:chgData name="Fake Test User" userId="SID-0" providerId="Test" clId="FakeClientId" dt="2021-08-25T06:55:05.071" v="41" actId="790"/>
            <ac:spMkLst>
              <pc:docMk/>
              <pc:sldMasterMk cId="0" sldId="2147483648"/>
              <pc:sldLayoutMk cId="0" sldId="2147483657"/>
              <ac:spMk id="6" creationId="{00000000-0000-0000-0000-000000000000}"/>
            </ac:spMkLst>
          </pc:spChg>
          <pc:spChg chg="mod">
            <ac:chgData name="Fake Test User" userId="SID-0" providerId="Test" clId="FakeClientId" dt="2021-08-25T06:55:05.071" v="41" actId="790"/>
            <ac:spMkLst>
              <pc:docMk/>
              <pc:sldMasterMk cId="0" sldId="2147483648"/>
              <pc:sldLayoutMk cId="0" sldId="2147483657"/>
              <ac:spMk id="7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8-25T06:55:08.071" v="42" actId="790"/>
          <pc:sldLayoutMkLst>
            <pc:docMk/>
            <pc:sldMasterMk cId="0" sldId="2147483648"/>
            <pc:sldLayoutMk cId="0" sldId="2147483658"/>
          </pc:sldLayoutMkLst>
          <pc:spChg chg="mod">
            <ac:chgData name="Fake Test User" userId="SID-0" providerId="Test" clId="FakeClientId" dt="2021-08-25T06:55:08.071" v="42" actId="790"/>
            <ac:spMkLst>
              <pc:docMk/>
              <pc:sldMasterMk cId="0" sldId="2147483648"/>
              <pc:sldLayoutMk cId="0" sldId="2147483658"/>
              <ac:spMk id="2" creationId="{00000000-0000-0000-0000-000000000000}"/>
            </ac:spMkLst>
          </pc:spChg>
          <pc:spChg chg="mod">
            <ac:chgData name="Fake Test User" userId="SID-0" providerId="Test" clId="FakeClientId" dt="2021-08-25T06:55:08.071" v="42" actId="790"/>
            <ac:spMkLst>
              <pc:docMk/>
              <pc:sldMasterMk cId="0" sldId="2147483648"/>
              <pc:sldLayoutMk cId="0" sldId="2147483658"/>
              <ac:spMk id="3" creationId="{00000000-0000-0000-0000-000000000000}"/>
            </ac:spMkLst>
          </pc:spChg>
          <pc:spChg chg="mod">
            <ac:chgData name="Fake Test User" userId="SID-0" providerId="Test" clId="FakeClientId" dt="2021-08-25T06:55:08.071" v="42" actId="790"/>
            <ac:spMkLst>
              <pc:docMk/>
              <pc:sldMasterMk cId="0" sldId="2147483648"/>
              <pc:sldLayoutMk cId="0" sldId="2147483658"/>
              <ac:spMk id="4" creationId="{00000000-0000-0000-0000-000000000000}"/>
            </ac:spMkLst>
          </pc:spChg>
          <pc:spChg chg="mod">
            <ac:chgData name="Fake Test User" userId="SID-0" providerId="Test" clId="FakeClientId" dt="2021-08-25T06:55:08.071" v="42" actId="790"/>
            <ac:spMkLst>
              <pc:docMk/>
              <pc:sldMasterMk cId="0" sldId="2147483648"/>
              <pc:sldLayoutMk cId="0" sldId="2147483658"/>
              <ac:spMk id="5" creationId="{00000000-0000-0000-0000-000000000000}"/>
            </ac:spMkLst>
          </pc:spChg>
          <pc:spChg chg="mod">
            <ac:chgData name="Fake Test User" userId="SID-0" providerId="Test" clId="FakeClientId" dt="2021-08-25T06:55:08.071" v="42" actId="790"/>
            <ac:spMkLst>
              <pc:docMk/>
              <pc:sldMasterMk cId="0" sldId="2147483648"/>
              <pc:sldLayoutMk cId="0" sldId="2147483658"/>
              <ac:spMk id="6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8-25T06:55:11.337" v="43" actId="790"/>
          <pc:sldLayoutMkLst>
            <pc:docMk/>
            <pc:sldMasterMk cId="0" sldId="2147483648"/>
            <pc:sldLayoutMk cId="0" sldId="2147483659"/>
          </pc:sldLayoutMkLst>
          <pc:spChg chg="mod">
            <ac:chgData name="Fake Test User" userId="SID-0" providerId="Test" clId="FakeClientId" dt="2021-08-25T06:55:11.337" v="43" actId="790"/>
            <ac:spMkLst>
              <pc:docMk/>
              <pc:sldMasterMk cId="0" sldId="2147483648"/>
              <pc:sldLayoutMk cId="0" sldId="2147483659"/>
              <ac:spMk id="2" creationId="{00000000-0000-0000-0000-000000000000}"/>
            </ac:spMkLst>
          </pc:spChg>
          <pc:spChg chg="mod">
            <ac:chgData name="Fake Test User" userId="SID-0" providerId="Test" clId="FakeClientId" dt="2021-08-25T06:55:11.337" v="43" actId="790"/>
            <ac:spMkLst>
              <pc:docMk/>
              <pc:sldMasterMk cId="0" sldId="2147483648"/>
              <pc:sldLayoutMk cId="0" sldId="2147483659"/>
              <ac:spMk id="3" creationId="{00000000-0000-0000-0000-000000000000}"/>
            </ac:spMkLst>
          </pc:spChg>
          <pc:spChg chg="mod">
            <ac:chgData name="Fake Test User" userId="SID-0" providerId="Test" clId="FakeClientId" dt="2021-08-25T06:55:11.337" v="43" actId="790"/>
            <ac:spMkLst>
              <pc:docMk/>
              <pc:sldMasterMk cId="0" sldId="2147483648"/>
              <pc:sldLayoutMk cId="0" sldId="2147483659"/>
              <ac:spMk id="4" creationId="{00000000-0000-0000-0000-000000000000}"/>
            </ac:spMkLst>
          </pc:spChg>
          <pc:spChg chg="mod">
            <ac:chgData name="Fake Test User" userId="SID-0" providerId="Test" clId="FakeClientId" dt="2021-08-25T06:55:11.337" v="43" actId="790"/>
            <ac:spMkLst>
              <pc:docMk/>
              <pc:sldMasterMk cId="0" sldId="2147483648"/>
              <pc:sldLayoutMk cId="0" sldId="2147483659"/>
              <ac:spMk id="5" creationId="{00000000-0000-0000-0000-000000000000}"/>
            </ac:spMkLst>
          </pc:spChg>
          <pc:spChg chg="mod">
            <ac:chgData name="Fake Test User" userId="SID-0" providerId="Test" clId="FakeClientId" dt="2021-08-25T06:55:11.337" v="43" actId="790"/>
            <ac:spMkLst>
              <pc:docMk/>
              <pc:sldMasterMk cId="0" sldId="2147483648"/>
              <pc:sldLayoutMk cId="0" sldId="2147483659"/>
              <ac:spMk id="6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8-25T06:54:29.384" v="32" actId="790"/>
          <pc:sldLayoutMkLst>
            <pc:docMk/>
            <pc:sldMasterMk cId="0" sldId="2147483648"/>
            <pc:sldLayoutMk cId="0" sldId="2147483660"/>
          </pc:sldLayoutMkLst>
          <pc:spChg chg="mod">
            <ac:chgData name="Fake Test User" userId="SID-0" providerId="Test" clId="FakeClientId" dt="2021-08-25T06:54:29.384" v="32" actId="790"/>
            <ac:spMkLst>
              <pc:docMk/>
              <pc:sldMasterMk cId="0" sldId="2147483648"/>
              <pc:sldLayoutMk cId="0" sldId="2147483660"/>
              <ac:spMk id="2" creationId="{00000000-0000-0000-0000-000000000000}"/>
            </ac:spMkLst>
          </pc:spChg>
          <pc:spChg chg="mod">
            <ac:chgData name="Fake Test User" userId="SID-0" providerId="Test" clId="FakeClientId" dt="2021-08-25T06:54:29.384" v="32" actId="790"/>
            <ac:spMkLst>
              <pc:docMk/>
              <pc:sldMasterMk cId="0" sldId="2147483648"/>
              <pc:sldLayoutMk cId="0" sldId="2147483660"/>
              <ac:spMk id="3" creationId="{00000000-0000-0000-0000-000000000000}"/>
            </ac:spMkLst>
          </pc:spChg>
          <pc:spChg chg="mod">
            <ac:chgData name="Fake Test User" userId="SID-0" providerId="Test" clId="FakeClientId" dt="2021-08-25T06:54:29.384" v="32" actId="790"/>
            <ac:spMkLst>
              <pc:docMk/>
              <pc:sldMasterMk cId="0" sldId="2147483648"/>
              <pc:sldLayoutMk cId="0" sldId="2147483660"/>
              <ac:spMk id="4" creationId="{00000000-0000-0000-0000-000000000000}"/>
            </ac:spMkLst>
          </pc:spChg>
          <pc:spChg chg="mod">
            <ac:chgData name="Fake Test User" userId="SID-0" providerId="Test" clId="FakeClientId" dt="2021-08-25T06:54:29.384" v="32" actId="790"/>
            <ac:spMkLst>
              <pc:docMk/>
              <pc:sldMasterMk cId="0" sldId="2147483648"/>
              <pc:sldLayoutMk cId="0" sldId="2147483660"/>
              <ac:spMk id="5" creationId="{00000000-0000-0000-0000-000000000000}"/>
            </ac:spMkLst>
          </pc:spChg>
          <pc:spChg chg="mod">
            <ac:chgData name="Fake Test User" userId="SID-0" providerId="Test" clId="FakeClientId" dt="2021-08-25T06:54:29.384" v="32" actId="790"/>
            <ac:spMkLst>
              <pc:docMk/>
              <pc:sldMasterMk cId="0" sldId="2147483648"/>
              <pc:sldLayoutMk cId="0" sldId="2147483660"/>
              <ac:spMk id="6" creationId="{00000000-0000-0000-0000-000000000000}"/>
            </ac:spMkLst>
          </pc:spChg>
        </pc:sldLayoutChg>
      </pc:sldMasterChg>
    </pc:docChg>
  </pc:docChgLst>
</pc:chgInfo>
</file>

<file path=ppt/handoutMasters/_rels/handoutMaster11.xml.rels>&#65279;<?xml version="1.0" encoding="utf-8"?><Relationships xmlns="http://schemas.openxmlformats.org/package/2006/relationships"><Relationship Type="http://schemas.openxmlformats.org/officeDocument/2006/relationships/theme" Target="/ppt/theme/theme33.xml" Id="rId1" /></Relationships>
</file>

<file path=ppt/handoutMasters/handoutMaster1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>
            <a:extLst>
              <a:ext uri="{FF2B5EF4-FFF2-40B4-BE49-F238E27FC236}">
                <a16:creationId xmlns:a16="http://schemas.microsoft.com/office/drawing/2014/main" id="{BF126327-D314-4E18-9D97-46F2A184074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Θέση ημερομηνίας 2">
            <a:extLst>
              <a:ext uri="{FF2B5EF4-FFF2-40B4-BE49-F238E27FC236}">
                <a16:creationId xmlns:a16="http://schemas.microsoft.com/office/drawing/2014/main" id="{C504137F-D4D9-4665-88D9-02F2BD0CBBA0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647299F-750B-42A0-A731-C1AC98986582}" type="datetimeFigureOut">
              <a:rPr lang="el-GR" smtClean="0"/>
              <a:t>25/8/2021</a:t>
            </a:fld>
            <a:endParaRPr lang="el-GR"/>
          </a:p>
        </p:txBody>
      </p:sp>
      <p:sp>
        <p:nvSpPr>
          <p:cNvPr id="4" name="Θέση υποσέλιδου 3">
            <a:extLst>
              <a:ext uri="{FF2B5EF4-FFF2-40B4-BE49-F238E27FC236}">
                <a16:creationId xmlns:a16="http://schemas.microsoft.com/office/drawing/2014/main" id="{E63BFDAD-1D62-490C-B75D-67FA0A5AF6AF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5" name="Θέση αριθμού διαφάνειας 4">
            <a:extLst>
              <a:ext uri="{FF2B5EF4-FFF2-40B4-BE49-F238E27FC236}">
                <a16:creationId xmlns:a16="http://schemas.microsoft.com/office/drawing/2014/main" id="{A3F4EDEE-C1C0-4184-B9F0-1D42F5E398A8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B15D4CC-BB08-4159-9915-08B24BD691E2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3145908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1.xml.rels>&#65279;<?xml version="1.0" encoding="utf-8"?><Relationships xmlns="http://schemas.openxmlformats.org/package/2006/relationships"><Relationship Type="http://schemas.openxmlformats.org/officeDocument/2006/relationships/theme" Target="/ppt/theme/theme21.xml" Id="rId1" /></Relationships>
</file>

<file path=ppt/notesMasters/notesMaster1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 noProof="0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F2BEE09-CF33-4ABD-9AD6-05F775F30074}" type="datetimeFigureOut">
              <a:rPr lang="el-GR" noProof="0" smtClean="0"/>
              <a:t>25/8/2021</a:t>
            </a:fld>
            <a:endParaRPr lang="el-GR" noProof="0"/>
          </a:p>
        </p:txBody>
      </p:sp>
      <p:sp>
        <p:nvSpPr>
          <p:cNvPr id="4" name="Θέση εικόνας διαφάνειας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 noProof="0"/>
          </a:p>
        </p:txBody>
      </p:sp>
      <p:sp>
        <p:nvSpPr>
          <p:cNvPr id="5" name="Θέση σημειώσεων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l-GR" noProof="0"/>
              <a:t>Στυλ κειμένου υποδείγματος</a:t>
            </a:r>
          </a:p>
          <a:p>
            <a:pPr lvl="1"/>
            <a:r>
              <a:rPr lang="el-GR" noProof="0"/>
              <a:t>Δεύτερο επίπεδο</a:t>
            </a:r>
          </a:p>
          <a:p>
            <a:pPr lvl="2"/>
            <a:r>
              <a:rPr lang="el-GR" noProof="0"/>
              <a:t>Τρίτο επίπεδο</a:t>
            </a:r>
          </a:p>
          <a:p>
            <a:pPr lvl="3"/>
            <a:r>
              <a:rPr lang="el-GR" noProof="0"/>
              <a:t>Τέταρτο επίπεδο</a:t>
            </a:r>
          </a:p>
          <a:p>
            <a:pPr lvl="4"/>
            <a:r>
              <a:rPr lang="el-GR" noProof="0"/>
              <a:t>Πέμπτο επίπεδο</a:t>
            </a:r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 noProof="0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1FEB92E-EA78-4DAA-BB0C-7816C350CE8F}" type="slidenum">
              <a:rPr lang="el-GR" noProof="0" smtClean="0"/>
              <a:t>‹#›</a:t>
            </a:fld>
            <a:endParaRPr lang="el-GR" noProof="0"/>
          </a:p>
        </p:txBody>
      </p:sp>
    </p:spTree>
    <p:extLst>
      <p:ext uri="{BB962C8B-B14F-4D97-AF65-F5344CB8AC3E}">
        <p14:creationId xmlns:p14="http://schemas.microsoft.com/office/powerpoint/2010/main" val="16605901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1.xml.rels>&#65279;<?xml version="1.0" encoding="utf-8"?><Relationships xmlns="http://schemas.openxmlformats.org/package/2006/relationships"><Relationship Type="http://schemas.openxmlformats.org/officeDocument/2006/relationships/slide" Target="/ppt/slides/slide11.xml" Id="rId2" /><Relationship Type="http://schemas.openxmlformats.org/officeDocument/2006/relationships/notesMaster" Target="/ppt/notesMasters/notesMaster11.xml" Id="rId1" /></Relationship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1FEB92E-EA78-4DAA-BB0C-7816C350CE8F}" type="slidenum">
              <a:rPr lang="el-GR" smtClean="0"/>
              <a:t>1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853669874"/>
      </p:ext>
    </p:extLst>
  </p:cSld>
  <p:clrMapOvr>
    <a:masterClrMapping/>
  </p:clrMapOvr>
</p:notes>
</file>

<file path=ppt/slideLayouts/_rels/slideLayout109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1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117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25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33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410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58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66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74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82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91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el-GR" noProof="0"/>
              <a:t>Κάντε κλικ για να επεξεργαστείτε τον τίτλο υποδείγματος</a:t>
            </a:r>
          </a:p>
        </p:txBody>
      </p:sp>
      <p:sp>
        <p:nvSpPr>
          <p:cNvPr id="3" name="Σύμβολο κράτησης θέσης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 rtlCol="0"/>
          <a:lstStyle/>
          <a:p>
            <a:pPr lvl="0" rtl="0"/>
            <a:r>
              <a:rPr lang="el-GR" noProof="0"/>
              <a:t>Στυλ κειμένου υποδείγματος</a:t>
            </a:r>
          </a:p>
          <a:p>
            <a:pPr lvl="1" rtl="0"/>
            <a:r>
              <a:rPr lang="el-GR" noProof="0"/>
              <a:t>Δεύτερου επιπέδου</a:t>
            </a:r>
          </a:p>
          <a:p>
            <a:pPr lvl="2" rtl="0"/>
            <a:r>
              <a:rPr lang="el-GR" noProof="0"/>
              <a:t>Τρίτου επιπέδου</a:t>
            </a:r>
          </a:p>
          <a:p>
            <a:pPr lvl="3" rtl="0"/>
            <a:r>
              <a:rPr lang="el-GR" noProof="0"/>
              <a:t>Τέταρτου επιπέδου</a:t>
            </a:r>
          </a:p>
          <a:p>
            <a:pPr lvl="4" rtl="0"/>
            <a:r>
              <a:rPr lang="el-GR" noProof="0"/>
              <a:t>Πέμπτου επιπέδου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9EC72D67-5485-4685-B6FD-B1BED0C098E8}" type="datetime1">
              <a:rPr lang="el-GR" noProof="0" smtClean="0"/>
              <a:t>25/8/2021</a:t>
            </a:fld>
            <a:endParaRPr lang="el-GR" noProof="0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l-GR" noProof="0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FAB73BC-B049-4115-A692-8D63A059BFB8}" type="slidenum">
              <a:rPr lang="el-GR" noProof="0" smtClean="0"/>
              <a:t>‹#›</a:t>
            </a:fld>
            <a:endParaRPr lang="el-GR" noProof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Ορθογώνιο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Ορθογώνιο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rtlCol="0"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rtl="0"/>
            <a:r>
              <a:rPr lang="el-GR" noProof="0"/>
              <a:t>Κάντε κλικ για να επεξεργαστείτε τον τίτλο υποδείγματος</a:t>
            </a:r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 rtlCol="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pPr rtl="0"/>
            <a:r>
              <a:rPr lang="el-GR" noProof="0"/>
              <a:t>Κάντε κλικ για να επεξεργαστείτε τον υπότιτλο του υποδείγματος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430054A1-7372-41DA-84BA-66C911C3FA8F}" type="datetime1">
              <a:rPr lang="el-GR" noProof="0" smtClean="0"/>
              <a:t>25/8/2021</a:t>
            </a:fld>
            <a:endParaRPr lang="el-GR" noProof="0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l-GR" noProof="0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FAB73BC-B049-4115-A692-8D63A059BFB8}" type="slidenum">
              <a:rPr lang="el-GR" noProof="0" smtClean="0"/>
              <a:t>‹#›</a:t>
            </a:fld>
            <a:endParaRPr lang="el-GR" noProof="0"/>
          </a:p>
        </p:txBody>
      </p:sp>
      <p:cxnSp>
        <p:nvCxnSpPr>
          <p:cNvPr id="9" name="Ευθεία γραμμή σύνδεσης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Ορθογώνιο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Ορθογώνιο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 rtlCol="0"/>
          <a:lstStyle/>
          <a:p>
            <a:pPr rtl="0"/>
            <a:r>
              <a:rPr lang="el-GR" noProof="0"/>
              <a:t>Κάντε κλικ για να επεξεργαστείτε τον τίτλο υποδείγματος</a:t>
            </a:r>
          </a:p>
        </p:txBody>
      </p:sp>
      <p:sp>
        <p:nvSpPr>
          <p:cNvPr id="3" name="Σύμβολο κράτησης θέσης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 rtlCol="0"/>
          <a:lstStyle/>
          <a:p>
            <a:pPr lvl="0" rtl="0"/>
            <a:r>
              <a:rPr lang="el-GR" noProof="0"/>
              <a:t>Στυλ κειμένου υποδείγματος</a:t>
            </a:r>
          </a:p>
          <a:p>
            <a:pPr lvl="1" rtl="0"/>
            <a:r>
              <a:rPr lang="el-GR" noProof="0"/>
              <a:t>Δεύτερου επιπέδου</a:t>
            </a:r>
          </a:p>
          <a:p>
            <a:pPr lvl="2" rtl="0"/>
            <a:r>
              <a:rPr lang="el-GR" noProof="0"/>
              <a:t>Τρίτου επιπέδου</a:t>
            </a:r>
          </a:p>
          <a:p>
            <a:pPr lvl="3" rtl="0"/>
            <a:r>
              <a:rPr lang="el-GR" noProof="0"/>
              <a:t>Τέταρτου επιπέδου</a:t>
            </a:r>
          </a:p>
          <a:p>
            <a:pPr lvl="4" rtl="0"/>
            <a:r>
              <a:rPr lang="el-GR" noProof="0"/>
              <a:t>Πέμπτου επιπέδου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AAB110FE-7EDB-4760-BC29-0C411976955B}" type="datetime1">
              <a:rPr lang="el-GR" noProof="0" smtClean="0"/>
              <a:t>25/8/2021</a:t>
            </a:fld>
            <a:endParaRPr lang="el-GR" noProof="0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l-GR" noProof="0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FAB73BC-B049-4115-A692-8D63A059BFB8}" type="slidenum">
              <a:rPr lang="el-GR" noProof="0" smtClean="0"/>
              <a:t>‹#›</a:t>
            </a:fld>
            <a:endParaRPr lang="el-GR" noProof="0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 marL="0">
              <a:defRPr/>
            </a:lvl1pPr>
          </a:lstStyle>
          <a:p>
            <a:pPr rtl="0"/>
            <a:r>
              <a:rPr lang="el-GR" noProof="0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 rtlCol="0"/>
          <a:lstStyle/>
          <a:p>
            <a:pPr lvl="0" rtl="0"/>
            <a:r>
              <a:rPr lang="el-GR" noProof="0"/>
              <a:t>Στυλ κειμένου υποδείγματος</a:t>
            </a:r>
          </a:p>
          <a:p>
            <a:pPr lvl="1" rtl="0"/>
            <a:r>
              <a:rPr lang="el-GR" noProof="0"/>
              <a:t>Δεύτερου επιπέδου</a:t>
            </a:r>
          </a:p>
          <a:p>
            <a:pPr lvl="2" rtl="0"/>
            <a:r>
              <a:rPr lang="el-GR" noProof="0"/>
              <a:t>Τρίτου επιπέδου</a:t>
            </a:r>
          </a:p>
          <a:p>
            <a:pPr lvl="3" rtl="0"/>
            <a:r>
              <a:rPr lang="el-GR" noProof="0"/>
              <a:t>Τέταρτου επιπέδου</a:t>
            </a:r>
          </a:p>
          <a:p>
            <a:pPr lvl="4" rtl="0"/>
            <a:r>
              <a:rPr lang="el-GR" noProof="0"/>
              <a:t>Πέμπτου επιπέδου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99B57BC5-877C-4223-B8EE-6957A18627A7}" type="datetime1">
              <a:rPr lang="el-GR" noProof="0" smtClean="0"/>
              <a:t>25/8/2021</a:t>
            </a:fld>
            <a:endParaRPr lang="el-GR" noProof="0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l-GR" noProof="0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113E31D-E2AB-40D1-8B51-AFA5AFEF393A}" type="slidenum">
              <a:rPr lang="el-GR" noProof="0" smtClean="0"/>
              <a:t>‹#›</a:t>
            </a:fld>
            <a:endParaRPr lang="el-GR" noProof="0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Κεφαλίδα ενότητας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Ορθογώνιο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Ορθογώνιο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rtlCol="0"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rtl="0"/>
            <a:r>
              <a:rPr lang="el-GR" noProof="0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rtlCol="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el-GR" noProof="0"/>
              <a:t>Στυλ κειμένου υποδείγματος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BA07BB6B-ACB5-4050-8BE8-788842807130}" type="datetime1">
              <a:rPr lang="el-GR" noProof="0" smtClean="0"/>
              <a:t>25/8/2021</a:t>
            </a:fld>
            <a:endParaRPr lang="el-GR" noProof="0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l-GR" noProof="0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FAB73BC-B049-4115-A692-8D63A059BFB8}" type="slidenum">
              <a:rPr lang="el-GR" noProof="0" smtClean="0"/>
              <a:t>‹#›</a:t>
            </a:fld>
            <a:endParaRPr lang="el-GR" noProof="0"/>
          </a:p>
        </p:txBody>
      </p:sp>
      <p:cxnSp>
        <p:nvCxnSpPr>
          <p:cNvPr id="9" name="Ευθεία γραμμή σύνδεσης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1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Τίτλος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 rtlCol="0"/>
          <a:lstStyle/>
          <a:p>
            <a:pPr rtl="0"/>
            <a:r>
              <a:rPr lang="el-GR" noProof="0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 rtlCol="0"/>
          <a:lstStyle/>
          <a:p>
            <a:pPr lvl="0" rtl="0"/>
            <a:r>
              <a:rPr lang="el-GR" noProof="0"/>
              <a:t>Στυλ κειμένου υποδείγματος</a:t>
            </a:r>
          </a:p>
          <a:p>
            <a:pPr lvl="1" rtl="0"/>
            <a:r>
              <a:rPr lang="el-GR" noProof="0"/>
              <a:t>Δεύτερου επιπέδου</a:t>
            </a:r>
          </a:p>
          <a:p>
            <a:pPr lvl="2" rtl="0"/>
            <a:r>
              <a:rPr lang="el-GR" noProof="0"/>
              <a:t>Τρίτου επιπέδου</a:t>
            </a:r>
          </a:p>
          <a:p>
            <a:pPr lvl="3" rtl="0"/>
            <a:r>
              <a:rPr lang="el-GR" noProof="0"/>
              <a:t>Τέταρτου επιπέδου</a:t>
            </a:r>
          </a:p>
          <a:p>
            <a:pPr lvl="4" rtl="0"/>
            <a:r>
              <a:rPr lang="el-GR" noProof="0"/>
              <a:t>Πέμπτου επιπέδου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 rtlCol="0"/>
          <a:lstStyle/>
          <a:p>
            <a:pPr lvl="0" rtl="0"/>
            <a:r>
              <a:rPr lang="el-GR" noProof="0"/>
              <a:t>Στυλ κειμένου υποδείγματος</a:t>
            </a:r>
          </a:p>
          <a:p>
            <a:pPr lvl="1" rtl="0"/>
            <a:r>
              <a:rPr lang="el-GR" noProof="0"/>
              <a:t>Δεύτερου επιπέδου</a:t>
            </a:r>
          </a:p>
          <a:p>
            <a:pPr lvl="2" rtl="0"/>
            <a:r>
              <a:rPr lang="el-GR" noProof="0"/>
              <a:t>Τρίτου επιπέδου</a:t>
            </a:r>
          </a:p>
          <a:p>
            <a:pPr lvl="3" rtl="0"/>
            <a:r>
              <a:rPr lang="el-GR" noProof="0"/>
              <a:t>Τέταρτου επιπέδου</a:t>
            </a:r>
          </a:p>
          <a:p>
            <a:pPr lvl="4" rtl="0"/>
            <a:r>
              <a:rPr lang="el-GR" noProof="0"/>
              <a:t>Πέμπτου επιπέδου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F0CC77E6-D5EB-46AA-8FF0-4078F8770BC3}" type="datetime1">
              <a:rPr lang="el-GR" noProof="0" smtClean="0"/>
              <a:t>25/8/2021</a:t>
            </a:fld>
            <a:endParaRPr lang="el-GR" noProof="0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l-GR" noProof="0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FAB73BC-B049-4115-A692-8D63A059BFB8}" type="slidenum">
              <a:rPr lang="el-GR" noProof="0" smtClean="0"/>
              <a:t>‹#›</a:t>
            </a:fld>
            <a:endParaRPr lang="el-GR" noProof="0"/>
          </a:p>
        </p:txBody>
      </p:sp>
    </p:spTree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Τίτλος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 rtlCol="0"/>
          <a:lstStyle/>
          <a:p>
            <a:pPr rtl="0"/>
            <a:r>
              <a:rPr lang="el-GR" noProof="0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rtlCol="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el-GR" noProof="0"/>
              <a:t>Στυλ κειμένου υποδείγματος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 rtlCol="0"/>
          <a:lstStyle/>
          <a:p>
            <a:pPr lvl="0" rtl="0"/>
            <a:r>
              <a:rPr lang="el-GR" noProof="0"/>
              <a:t>Στυλ κειμένου υποδείγματος</a:t>
            </a:r>
          </a:p>
          <a:p>
            <a:pPr lvl="1" rtl="0"/>
            <a:r>
              <a:rPr lang="el-GR" noProof="0"/>
              <a:t>Δεύτερου επιπέδου</a:t>
            </a:r>
          </a:p>
          <a:p>
            <a:pPr lvl="2" rtl="0"/>
            <a:r>
              <a:rPr lang="el-GR" noProof="0"/>
              <a:t>Τρίτου επιπέδου</a:t>
            </a:r>
          </a:p>
          <a:p>
            <a:pPr lvl="3" rtl="0"/>
            <a:r>
              <a:rPr lang="el-GR" noProof="0"/>
              <a:t>Τέταρτου επιπέδου</a:t>
            </a:r>
          </a:p>
          <a:p>
            <a:pPr lvl="4" rtl="0"/>
            <a:r>
              <a:rPr lang="el-GR" noProof="0"/>
              <a:t>Πέμπτου επιπέδου</a:t>
            </a:r>
          </a:p>
        </p:txBody>
      </p:sp>
      <p:sp>
        <p:nvSpPr>
          <p:cNvPr id="5" name="Θέση κειμένου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rtlCol="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el-GR" noProof="0"/>
              <a:t>Στυλ κειμένου υποδείγματος</a:t>
            </a:r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 rtlCol="0"/>
          <a:lstStyle/>
          <a:p>
            <a:pPr lvl="0" rtl="0"/>
            <a:r>
              <a:rPr lang="el-GR" noProof="0"/>
              <a:t>Στυλ κειμένου υποδείγματος</a:t>
            </a:r>
          </a:p>
          <a:p>
            <a:pPr lvl="1" rtl="0"/>
            <a:r>
              <a:rPr lang="el-GR" noProof="0"/>
              <a:t>Δεύτερου επιπέδου</a:t>
            </a:r>
          </a:p>
          <a:p>
            <a:pPr lvl="2" rtl="0"/>
            <a:r>
              <a:rPr lang="el-GR" noProof="0"/>
              <a:t>Τρίτου επιπέδου</a:t>
            </a:r>
          </a:p>
          <a:p>
            <a:pPr lvl="3" rtl="0"/>
            <a:r>
              <a:rPr lang="el-GR" noProof="0"/>
              <a:t>Τέταρτου επιπέδου</a:t>
            </a:r>
          </a:p>
          <a:p>
            <a:pPr lvl="4" rtl="0"/>
            <a:r>
              <a:rPr lang="el-GR" noProof="0"/>
              <a:t>Πέμπτου επιπέδου</a:t>
            </a:r>
          </a:p>
        </p:txBody>
      </p:sp>
      <p:sp>
        <p:nvSpPr>
          <p:cNvPr id="7" name="Θέση ημερομηνίας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0661A764-25C5-44BD-8CEB-F160E2F2FABE}" type="datetime1">
              <a:rPr lang="el-GR" noProof="0" smtClean="0"/>
              <a:t>25/8/2021</a:t>
            </a:fld>
            <a:endParaRPr lang="el-GR" noProof="0"/>
          </a:p>
        </p:txBody>
      </p:sp>
      <p:sp>
        <p:nvSpPr>
          <p:cNvPr id="8" name="Θέση υποσέλιδου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l-GR" noProof="0"/>
          </a:p>
        </p:txBody>
      </p:sp>
      <p:sp>
        <p:nvSpPr>
          <p:cNvPr id="9" name="Θέση αριθμού διαφάνειας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FAB73BC-B049-4115-A692-8D63A059BFB8}" type="slidenum">
              <a:rPr lang="el-GR" noProof="0" smtClean="0"/>
              <a:t>‹#›</a:t>
            </a:fld>
            <a:endParaRPr lang="el-GR" noProof="0"/>
          </a:p>
        </p:txBody>
      </p:sp>
    </p:spTree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el-GR" noProof="0"/>
              <a:t>Κάντε κλικ για να επεξεργαστείτε τον τίτλο υποδείγματος</a:t>
            </a:r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5844236A-380E-47EE-8F7A-A682FE162614}" type="datetime1">
              <a:rPr lang="el-GR" noProof="0" smtClean="0"/>
              <a:t>25/8/2021</a:t>
            </a:fld>
            <a:endParaRPr lang="el-GR" noProof="0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l-GR" noProof="0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FAB73BC-B049-4115-A692-8D63A059BFB8}" type="slidenum">
              <a:rPr lang="el-GR" noProof="0" smtClean="0"/>
              <a:t>‹#›</a:t>
            </a:fld>
            <a:endParaRPr lang="el-GR" noProof="0"/>
          </a:p>
        </p:txBody>
      </p:sp>
    </p:spTree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Ορθογώνιο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Ορθογώνιο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Θέση ημερομηνίας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11CD1F4A-EC5E-48C7-9773-623CF7D8CE2D}" type="datetime1">
              <a:rPr lang="el-GR" noProof="0" smtClean="0"/>
              <a:t>25/8/2021</a:t>
            </a:fld>
            <a:endParaRPr lang="el-GR" noProof="0"/>
          </a:p>
        </p:txBody>
      </p:sp>
      <p:sp>
        <p:nvSpPr>
          <p:cNvPr id="8" name="Θέση υποσέλιδου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 rtl="0"/>
            <a:endParaRPr lang="el-GR" noProof="0"/>
          </a:p>
        </p:txBody>
      </p:sp>
      <p:sp>
        <p:nvSpPr>
          <p:cNvPr id="9" name="Θέση αριθμού διαφάνειας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FAB73BC-B049-4115-A692-8D63A059BFB8}" type="slidenum">
              <a:rPr lang="el-GR" noProof="0" smtClean="0"/>
              <a:pPr/>
              <a:t>‹#›</a:t>
            </a:fld>
            <a:endParaRPr lang="el-GR" noProof="0"/>
          </a:p>
        </p:txBody>
      </p:sp>
    </p:spTree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Ορθογώνιο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Ορθογώνιο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rtlCol="0"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pPr rtl="0"/>
            <a:r>
              <a:rPr lang="el-GR" noProof="0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 rtlCol="0"/>
          <a:lstStyle/>
          <a:p>
            <a:pPr lvl="0" rtl="0"/>
            <a:r>
              <a:rPr lang="el-GR" noProof="0"/>
              <a:t>Στυλ κειμένου υποδείγματος</a:t>
            </a:r>
          </a:p>
          <a:p>
            <a:pPr lvl="1" rtl="0"/>
            <a:r>
              <a:rPr lang="el-GR" noProof="0"/>
              <a:t>Δεύτερου επιπέδου</a:t>
            </a:r>
          </a:p>
          <a:p>
            <a:pPr lvl="2" rtl="0"/>
            <a:r>
              <a:rPr lang="el-GR" noProof="0"/>
              <a:t>Τρίτου επιπέδου</a:t>
            </a:r>
          </a:p>
          <a:p>
            <a:pPr lvl="3" rtl="0"/>
            <a:r>
              <a:rPr lang="el-GR" noProof="0"/>
              <a:t>Τέταρτου επιπέδου</a:t>
            </a:r>
          </a:p>
          <a:p>
            <a:pPr lvl="4" rtl="0"/>
            <a:r>
              <a:rPr lang="el-GR" noProof="0"/>
              <a:t>Πέμπτου επιπέδου</a:t>
            </a:r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 rtlCol="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el-GR" noProof="0"/>
              <a:t>Στυλ κειμένου υποδείγματος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 rtlCol="0"/>
          <a:lstStyle>
            <a:lvl1pPr algn="l">
              <a:defRPr/>
            </a:lvl1pPr>
          </a:lstStyle>
          <a:p>
            <a:pPr rtl="0"/>
            <a:fld id="{97EDC543-CD69-4543-9774-50EB6AE84FEC}" type="datetime1">
              <a:rPr lang="el-GR" noProof="0" smtClean="0"/>
              <a:t>25/8/2021</a:t>
            </a:fld>
            <a:endParaRPr lang="el-GR" noProof="0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 rtlCol="0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pPr rtl="0"/>
            <a:endParaRPr lang="el-GR" noProof="0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rtl="0"/>
            <a:fld id="{4FAB73BC-B049-4115-A692-8D63A059BFB8}" type="slidenum">
              <a:rPr lang="el-GR" noProof="0" smtClean="0"/>
              <a:pPr/>
              <a:t>‹#›</a:t>
            </a:fld>
            <a:endParaRPr lang="el-GR" noProof="0"/>
          </a:p>
        </p:txBody>
      </p:sp>
    </p:spTree>
  </p:cSld>
  <p:clrMapOvr>
    <a:masterClrMapping/>
  </p:clrMapOvr>
</p:sldLayout>
</file>

<file path=ppt/slideLayouts/slideLayout9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Ορθογώνιο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Ορθογώνιο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rtlCol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pPr rtl="0"/>
            <a:r>
              <a:rPr lang="el-GR" noProof="0"/>
              <a:t>Κάντε κλικ για να επεξεργαστείτε τον τίτλο υποδείγματος</a:t>
            </a:r>
          </a:p>
        </p:txBody>
      </p:sp>
      <p:sp>
        <p:nvSpPr>
          <p:cNvPr id="3" name="Θέση εικόνας 2"/>
          <p:cNvSpPr>
            <a:spLocks noGrp="1" noChangeAspect="1"/>
          </p:cNvSpPr>
          <p:nvPr>
            <p:ph type="pic" idx="1" hasCustomPrompt="1"/>
          </p:nvPr>
        </p:nvSpPr>
        <p:spPr>
          <a:xfrm>
            <a:off x="15" y="0"/>
            <a:ext cx="12191985" cy="4915076"/>
          </a:xfrm>
          <a:solidFill>
            <a:schemeClr val="accent3"/>
          </a:solidFill>
        </p:spPr>
        <p:txBody>
          <a:bodyPr lIns="457200" tIns="457200" rtlCol="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el-GR" noProof="0"/>
              <a:t>Κάντε κλικ στο εικονίδιο για να προσθέσετε μια εικόνα</a:t>
            </a:r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 rtlCol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el-GR" noProof="0"/>
              <a:t>Στυλ κειμένου υποδείγματος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76B0A0D3-0BA1-4602-91FF-BB08735525F2}" type="datetime1">
              <a:rPr lang="el-GR" noProof="0" smtClean="0"/>
              <a:t>25/8/2021</a:t>
            </a:fld>
            <a:endParaRPr lang="el-GR" noProof="0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l-GR" noProof="0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FAB73BC-B049-4115-A692-8D63A059BFB8}" type="slidenum">
              <a:rPr lang="el-GR" noProof="0" smtClean="0"/>
              <a:t>‹#›</a:t>
            </a:fld>
            <a:endParaRPr lang="el-GR" noProof="0"/>
          </a:p>
        </p:txBody>
      </p:sp>
    </p:spTree>
  </p:cSld>
  <p:clrMapOvr>
    <a:masterClrMapping/>
  </p:clrMapOvr>
</p:sldLayout>
</file>

<file path=ppt/slideMasters/_rels/slideMaster11.xml.rels>&#65279;<?xml version="1.0" encoding="utf-8"?><Relationships xmlns="http://schemas.openxmlformats.org/package/2006/relationships"><Relationship Type="http://schemas.openxmlformats.org/officeDocument/2006/relationships/slideLayout" Target="/ppt/slideLayouts/slideLayout82.xml" Id="rId8" /><Relationship Type="http://schemas.openxmlformats.org/officeDocument/2006/relationships/slideLayout" Target="/ppt/slideLayouts/slideLayout33.xml" Id="rId3" /><Relationship Type="http://schemas.openxmlformats.org/officeDocument/2006/relationships/slideLayout" Target="/ppt/slideLayouts/slideLayout74.xml" Id="rId7" /><Relationship Type="http://schemas.openxmlformats.org/officeDocument/2006/relationships/theme" Target="/ppt/theme/theme12.xml" Id="rId12" /><Relationship Type="http://schemas.openxmlformats.org/officeDocument/2006/relationships/slideLayout" Target="/ppt/slideLayouts/slideLayout25.xml" Id="rId2" /><Relationship Type="http://schemas.openxmlformats.org/officeDocument/2006/relationships/slideLayout" Target="/ppt/slideLayouts/slideLayout11.xml" Id="rId1" /><Relationship Type="http://schemas.openxmlformats.org/officeDocument/2006/relationships/slideLayout" Target="/ppt/slideLayouts/slideLayout66.xml" Id="rId6" /><Relationship Type="http://schemas.openxmlformats.org/officeDocument/2006/relationships/slideLayout" Target="/ppt/slideLayouts/slideLayout117.xml" Id="rId11" /><Relationship Type="http://schemas.openxmlformats.org/officeDocument/2006/relationships/slideLayout" Target="/ppt/slideLayouts/slideLayout58.xml" Id="rId5" /><Relationship Type="http://schemas.openxmlformats.org/officeDocument/2006/relationships/slideLayout" Target="/ppt/slideLayouts/slideLayout109.xml" Id="rId10" /><Relationship Type="http://schemas.openxmlformats.org/officeDocument/2006/relationships/slideLayout" Target="/ppt/slideLayouts/slideLayout410.xml" Id="rId4" /><Relationship Type="http://schemas.openxmlformats.org/officeDocument/2006/relationships/slideLayout" Target="/ppt/slideLayouts/slideLayout911.xml" Id="rId9" /></Relationships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Ορθογώνιο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Ορθογώνιο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Θέση τίτλου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rtl="0"/>
            <a:r>
              <a:rPr lang="el-GR" noProof="0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 rtl="0"/>
            <a:r>
              <a:rPr lang="el-GR" noProof="0"/>
              <a:t>Στυλ κειμένου υποδείγματος</a:t>
            </a:r>
          </a:p>
          <a:p>
            <a:pPr lvl="1" rtl="0"/>
            <a:r>
              <a:rPr lang="el-GR" noProof="0"/>
              <a:t>Δεύτερου επιπέδου</a:t>
            </a:r>
          </a:p>
          <a:p>
            <a:pPr lvl="2" rtl="0"/>
            <a:r>
              <a:rPr lang="el-GR" noProof="0"/>
              <a:t>Τρίτου επιπέδου</a:t>
            </a:r>
          </a:p>
          <a:p>
            <a:pPr lvl="3" rtl="0"/>
            <a:r>
              <a:rPr lang="el-GR" noProof="0"/>
              <a:t>Τέταρτου επιπέδου</a:t>
            </a:r>
          </a:p>
          <a:p>
            <a:pPr lvl="4" rtl="0"/>
            <a:r>
              <a:rPr lang="el-GR" noProof="0"/>
              <a:t>Πέμπτου επιπέδου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pPr rtl="0"/>
            <a:fld id="{FD01711F-433A-455C-AF4C-9B73D673A704}" type="datetime1">
              <a:rPr lang="el-GR" noProof="0" smtClean="0"/>
              <a:t>25/8/2021</a:t>
            </a:fld>
            <a:endParaRPr lang="el-GR" noProof="0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pPr rtl="0"/>
            <a:endParaRPr lang="el-GR" noProof="0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pPr rtl="0"/>
            <a:fld id="{4FAB73BC-B049-4115-A692-8D63A059BFB8}" type="slidenum">
              <a:rPr lang="el-GR" noProof="0" smtClean="0"/>
              <a:pPr/>
              <a:t>‹#›</a:t>
            </a:fld>
            <a:endParaRPr lang="el-GR" noProof="0"/>
          </a:p>
        </p:txBody>
      </p:sp>
      <p:cxnSp>
        <p:nvCxnSpPr>
          <p:cNvPr id="10" name="Ευθεία γραμμή σύνδεσης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1.xml.rels>&#65279;<?xml version="1.0" encoding="utf-8"?><Relationships xmlns="http://schemas.openxmlformats.org/package/2006/relationships"><Relationship Type="http://schemas.openxmlformats.org/officeDocument/2006/relationships/notesSlide" Target="/ppt/notesSlides/notesSlide11.xml" Id="rId2" /><Relationship Type="http://schemas.openxmlformats.org/officeDocument/2006/relationships/slideLayout" Target="/ppt/slideLayouts/slideLayout11.xml" Id="rId1" /></Relationships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/>
        <p:txBody>
          <a:bodyPr rtlCol="0"/>
          <a:lstStyle/>
          <a:p>
            <a:pPr rtl="0"/>
            <a:endParaRPr lang="el-GR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/>
        <p:txBody>
          <a:bodyPr rtlCol="0"/>
          <a:lstStyle/>
          <a:p>
            <a:pPr rtl="0"/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29381990"/>
      </p:ext>
    </p:extLst>
  </p:cSld>
  <p:clrMapOvr>
    <a:masterClrMapping/>
  </p:clrMapOvr>
</p:sld>
</file>

<file path=ppt/theme/theme12.xml><?xml version="1.0" encoding="utf-8"?>
<a:theme xmlns:a="http://schemas.openxmlformats.org/drawingml/2006/main" name="Ανασκόπηση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ppt/theme/theme2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3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ap:Properties xmlns:vt="http://schemas.openxmlformats.org/officeDocument/2006/docPropsVTypes" xmlns:ap="http://schemas.openxmlformats.org/officeDocument/2006/extended-properties">
  <ap:Template>Retrospect</ap:Template>
  <ap:TotalTime>5</ap:TotalTime>
  <ap:Words>1</ap:Words>
  <ap:PresentationFormat>Ευρεία οθόνη</ap:PresentationFormat>
  <ap:Paragraphs>1</ap:Paragraphs>
  <ap:Slides>1</ap:Slides>
  <ap:Notes>1</ap:Notes>
  <ap:HiddenSlides>0</ap:HiddenSlides>
  <ap:MMClips>0</ap:MMClips>
  <ap:ScaleCrop>false</ap:ScaleCrop>
  <ap:HeadingPairs>
    <vt:vector baseType="variant" size="6">
      <vt:variant>
        <vt:lpstr>Γραμματοσειρές που χρησιμοποιούνται</vt:lpstr>
      </vt:variant>
      <vt:variant>
        <vt:i4>2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</vt:i4>
      </vt:variant>
    </vt:vector>
  </ap:HeadingPairs>
  <ap:TitlesOfParts>
    <vt:vector baseType="lpstr" size="4">
      <vt:lpstr>Calibri</vt:lpstr>
      <vt:lpstr>Calibri Light</vt:lpstr>
      <vt:lpstr>Ανασκόπηση</vt:lpstr>
      <vt:lpstr>Παρουσίαση του PowerPoint</vt:lpstr>
    </vt:vector>
  </ap:TitlesOfParts>
  <ap:LinksUpToDate>false</ap:LinksUpToDate>
  <ap:SharedDoc>false</ap:SharedDoc>
  <ap:HyperlinksChanged>false</ap:HyperlinksChanged>
  <ap:AppVersion>16.0000</ap:AppVersion>
</ap: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 </dc:creator>
  <dcterms:created xsi:type="dcterms:W3CDTF">2014-09-12T02:11:56Z</dcterms:created>
  <dcterms:modified xsi:type="dcterms:W3CDTF">2021-08-25T06:55:35Z</dcterms:modified>
</cp:coreProperties>
</file>