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Default Extension="wdp" ContentType="image/vnd.ms-photo"/>
  <Default Extension="png" ContentType="image/pn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 rtl="0">
      <a:defRPr lang="el-G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840" y="66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8-05T03:41:01.203" v="49" actId="790"/>
      <pc:docMkLst>
        <pc:docMk/>
      </pc:docMkLst>
      <pc:sldChg chg="modSp mod modNotes">
        <pc:chgData name="Fake Test User" userId="SID-0" providerId="Test" clId="FakeClientId" dt="2021-08-05T03:41:01.203" v="49" actId="790"/>
        <pc:sldMkLst>
          <pc:docMk/>
          <pc:sldMk cId="3879346322" sldId="256"/>
        </pc:sldMkLst>
        <pc:spChg chg="mod">
          <ac:chgData name="Fake Test User" userId="SID-0" providerId="Test" clId="FakeClientId" dt="2021-08-05T03:41:01.203" v="49" actId="790"/>
          <ac:spMkLst>
            <pc:docMk/>
            <pc:sldMk cId="3879346322" sldId="256"/>
            <ac:spMk id="2" creationId="{00000000-0000-0000-0000-000000000000}"/>
          </ac:spMkLst>
        </pc:spChg>
        <pc:spChg chg="mod">
          <ac:chgData name="Fake Test User" userId="SID-0" providerId="Test" clId="FakeClientId" dt="2021-08-05T03:41:01.203" v="49" actId="790"/>
          <ac:spMkLst>
            <pc:docMk/>
            <pc:sldMk cId="3879346322" sldId="25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8-05T03:40:46.125" v="46" actId="790"/>
        <pc:sldMasterMkLst>
          <pc:docMk/>
          <pc:sldMasterMk cId="0" sldId="2147483840"/>
        </pc:sldMasterMkLst>
        <pc:spChg chg="mod">
          <ac:chgData name="Fake Test User" userId="SID-0" providerId="Test" clId="FakeClientId" dt="2021-08-05T03:40:46.125" v="46" actId="790"/>
          <ac:spMkLst>
            <pc:docMk/>
            <pc:sldMasterMk cId="0" sldId="2147483840"/>
            <ac:spMk id="2" creationId="{00000000-0000-0000-0000-000000000000}"/>
          </ac:spMkLst>
        </pc:spChg>
        <pc:spChg chg="mod">
          <ac:chgData name="Fake Test User" userId="SID-0" providerId="Test" clId="FakeClientId" dt="2021-08-05T03:40:46.125" v="46" actId="790"/>
          <ac:spMkLst>
            <pc:docMk/>
            <pc:sldMasterMk cId="0" sldId="2147483840"/>
            <ac:spMk id="3" creationId="{00000000-0000-0000-0000-000000000000}"/>
          </ac:spMkLst>
        </pc:spChg>
        <pc:spChg chg="mod">
          <ac:chgData name="Fake Test User" userId="SID-0" providerId="Test" clId="FakeClientId" dt="2021-08-05T03:40:46.125" v="46" actId="790"/>
          <ac:spMkLst>
            <pc:docMk/>
            <pc:sldMasterMk cId="0" sldId="2147483840"/>
            <ac:spMk id="4" creationId="{00000000-0000-0000-0000-000000000000}"/>
          </ac:spMkLst>
        </pc:spChg>
        <pc:spChg chg="mod">
          <ac:chgData name="Fake Test User" userId="SID-0" providerId="Test" clId="FakeClientId" dt="2021-08-05T03:40:46.125" v="46" actId="790"/>
          <ac:spMkLst>
            <pc:docMk/>
            <pc:sldMasterMk cId="0" sldId="2147483840"/>
            <ac:spMk id="5" creationId="{00000000-0000-0000-0000-000000000000}"/>
          </ac:spMkLst>
        </pc:spChg>
        <pc:spChg chg="mod">
          <ac:chgData name="Fake Test User" userId="SID-0" providerId="Test" clId="FakeClientId" dt="2021-08-05T03:40:46.125" v="46" actId="790"/>
          <ac:spMkLst>
            <pc:docMk/>
            <pc:sldMasterMk cId="0" sldId="2147483840"/>
            <ac:spMk id="6" creationId="{00000000-0000-0000-0000-000000000000}"/>
          </ac:spMkLst>
        </pc:spChg>
        <pc:sldLayoutChg chg="modSp mod">
          <pc:chgData name="Fake Test User" userId="SID-0" providerId="Test" clId="FakeClientId" dt="2021-08-05T03:40:38.469" v="44" actId="790"/>
          <pc:sldLayoutMkLst>
            <pc:docMk/>
            <pc:sldMasterMk cId="0" sldId="2147483840"/>
            <pc:sldLayoutMk cId="0" sldId="2147483841"/>
          </pc:sldLayoutMkLst>
          <pc:spChg chg="mod">
            <ac:chgData name="Fake Test User" userId="SID-0" providerId="Test" clId="FakeClientId" dt="2021-08-05T03:40:38.469" v="44" actId="790"/>
            <ac:spMkLst>
              <pc:docMk/>
              <pc:sldMasterMk cId="0" sldId="2147483840"/>
              <pc:sldLayoutMk cId="0" sldId="2147483841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3:40:38.469" v="44" actId="790"/>
            <ac:spMkLst>
              <pc:docMk/>
              <pc:sldMasterMk cId="0" sldId="2147483840"/>
              <pc:sldLayoutMk cId="0" sldId="2147483841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3:40:38.469" v="44" actId="790"/>
            <ac:spMkLst>
              <pc:docMk/>
              <pc:sldMasterMk cId="0" sldId="2147483840"/>
              <pc:sldLayoutMk cId="0" sldId="2147483841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3:40:38.469" v="44" actId="790"/>
            <ac:spMkLst>
              <pc:docMk/>
              <pc:sldMasterMk cId="0" sldId="2147483840"/>
              <pc:sldLayoutMk cId="0" sldId="2147483841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3:40:38.469" v="44" actId="790"/>
            <ac:spMkLst>
              <pc:docMk/>
              <pc:sldMasterMk cId="0" sldId="2147483840"/>
              <pc:sldLayoutMk cId="0" sldId="214748384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3:40:31.453" v="42" actId="790"/>
          <pc:sldLayoutMkLst>
            <pc:docMk/>
            <pc:sldMasterMk cId="0" sldId="2147483840"/>
            <pc:sldLayoutMk cId="0" sldId="2147483842"/>
          </pc:sldLayoutMkLst>
          <pc:spChg chg="mod">
            <ac:chgData name="Fake Test User" userId="SID-0" providerId="Test" clId="FakeClientId" dt="2021-08-05T03:40:31.453" v="42" actId="790"/>
            <ac:spMkLst>
              <pc:docMk/>
              <pc:sldMasterMk cId="0" sldId="2147483840"/>
              <pc:sldLayoutMk cId="0" sldId="2147483842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3:40:31.453" v="42" actId="790"/>
            <ac:spMkLst>
              <pc:docMk/>
              <pc:sldMasterMk cId="0" sldId="2147483840"/>
              <pc:sldLayoutMk cId="0" sldId="2147483842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3:40:31.453" v="42" actId="790"/>
            <ac:spMkLst>
              <pc:docMk/>
              <pc:sldMasterMk cId="0" sldId="2147483840"/>
              <pc:sldLayoutMk cId="0" sldId="2147483842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3:40:31.453" v="42" actId="790"/>
            <ac:spMkLst>
              <pc:docMk/>
              <pc:sldMasterMk cId="0" sldId="2147483840"/>
              <pc:sldLayoutMk cId="0" sldId="2147483842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3:40:31.453" v="42" actId="790"/>
            <ac:spMkLst>
              <pc:docMk/>
              <pc:sldMasterMk cId="0" sldId="2147483840"/>
              <pc:sldLayoutMk cId="0" sldId="2147483842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3:40:26.203" v="40" actId="790"/>
          <pc:sldLayoutMkLst>
            <pc:docMk/>
            <pc:sldMasterMk cId="0" sldId="2147483840"/>
            <pc:sldLayoutMk cId="0" sldId="2147483843"/>
          </pc:sldLayoutMkLst>
          <pc:spChg chg="mod">
            <ac:chgData name="Fake Test User" userId="SID-0" providerId="Test" clId="FakeClientId" dt="2021-08-05T03:40:26.203" v="40" actId="790"/>
            <ac:spMkLst>
              <pc:docMk/>
              <pc:sldMasterMk cId="0" sldId="2147483840"/>
              <pc:sldLayoutMk cId="0" sldId="2147483843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3:40:26.203" v="40" actId="790"/>
            <ac:spMkLst>
              <pc:docMk/>
              <pc:sldMasterMk cId="0" sldId="2147483840"/>
              <pc:sldLayoutMk cId="0" sldId="2147483843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3:40:26.203" v="40" actId="790"/>
            <ac:spMkLst>
              <pc:docMk/>
              <pc:sldMasterMk cId="0" sldId="2147483840"/>
              <pc:sldLayoutMk cId="0" sldId="2147483843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3:40:26.203" v="40" actId="790"/>
            <ac:spMkLst>
              <pc:docMk/>
              <pc:sldMasterMk cId="0" sldId="2147483840"/>
              <pc:sldLayoutMk cId="0" sldId="2147483843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3:40:26.203" v="40" actId="790"/>
            <ac:spMkLst>
              <pc:docMk/>
              <pc:sldMasterMk cId="0" sldId="2147483840"/>
              <pc:sldLayoutMk cId="0" sldId="2147483843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3:40:18.250" v="38" actId="790"/>
          <pc:sldLayoutMkLst>
            <pc:docMk/>
            <pc:sldMasterMk cId="0" sldId="2147483840"/>
            <pc:sldLayoutMk cId="0" sldId="2147483844"/>
          </pc:sldLayoutMkLst>
          <pc:spChg chg="mod">
            <ac:chgData name="Fake Test User" userId="SID-0" providerId="Test" clId="FakeClientId" dt="2021-08-05T03:40:18.250" v="38" actId="790"/>
            <ac:spMkLst>
              <pc:docMk/>
              <pc:sldMasterMk cId="0" sldId="2147483840"/>
              <pc:sldLayoutMk cId="0" sldId="2147483844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3:40:18.250" v="38" actId="790"/>
            <ac:spMkLst>
              <pc:docMk/>
              <pc:sldMasterMk cId="0" sldId="2147483840"/>
              <pc:sldLayoutMk cId="0" sldId="2147483844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3:40:18.250" v="38" actId="790"/>
            <ac:spMkLst>
              <pc:docMk/>
              <pc:sldMasterMk cId="0" sldId="2147483840"/>
              <pc:sldLayoutMk cId="0" sldId="2147483844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3:40:18.250" v="38" actId="790"/>
            <ac:spMkLst>
              <pc:docMk/>
              <pc:sldMasterMk cId="0" sldId="2147483840"/>
              <pc:sldLayoutMk cId="0" sldId="2147483844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3:40:18.250" v="38" actId="790"/>
            <ac:spMkLst>
              <pc:docMk/>
              <pc:sldMasterMk cId="0" sldId="2147483840"/>
              <pc:sldLayoutMk cId="0" sldId="2147483844"/>
              <ac:spMk id="6" creationId="{00000000-0000-0000-0000-000000000000}"/>
            </ac:spMkLst>
          </pc:spChg>
          <pc:spChg chg="mod">
            <ac:chgData name="Fake Test User" userId="SID-0" providerId="Test" clId="FakeClientId" dt="2021-08-05T03:40:18.250" v="38" actId="790"/>
            <ac:spMkLst>
              <pc:docMk/>
              <pc:sldMasterMk cId="0" sldId="2147483840"/>
              <pc:sldLayoutMk cId="0" sldId="2147483844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3:40:12.703" v="36" actId="790"/>
          <pc:sldLayoutMkLst>
            <pc:docMk/>
            <pc:sldMasterMk cId="0" sldId="2147483840"/>
            <pc:sldLayoutMk cId="0" sldId="2147483845"/>
          </pc:sldLayoutMkLst>
          <pc:spChg chg="mod">
            <ac:chgData name="Fake Test User" userId="SID-0" providerId="Test" clId="FakeClientId" dt="2021-08-05T03:40:12.703" v="36" actId="790"/>
            <ac:spMkLst>
              <pc:docMk/>
              <pc:sldMasterMk cId="0" sldId="2147483840"/>
              <pc:sldLayoutMk cId="0" sldId="2147483845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3:40:12.703" v="36" actId="790"/>
            <ac:spMkLst>
              <pc:docMk/>
              <pc:sldMasterMk cId="0" sldId="2147483840"/>
              <pc:sldLayoutMk cId="0" sldId="2147483845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3:40:12.703" v="36" actId="790"/>
            <ac:spMkLst>
              <pc:docMk/>
              <pc:sldMasterMk cId="0" sldId="2147483840"/>
              <pc:sldLayoutMk cId="0" sldId="2147483845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3:40:12.703" v="36" actId="790"/>
            <ac:spMkLst>
              <pc:docMk/>
              <pc:sldMasterMk cId="0" sldId="2147483840"/>
              <pc:sldLayoutMk cId="0" sldId="2147483845"/>
              <ac:spMk id="6" creationId="{00000000-0000-0000-0000-000000000000}"/>
            </ac:spMkLst>
          </pc:spChg>
          <pc:spChg chg="mod">
            <ac:chgData name="Fake Test User" userId="SID-0" providerId="Test" clId="FakeClientId" dt="2021-08-05T03:40:12.703" v="36" actId="790"/>
            <ac:spMkLst>
              <pc:docMk/>
              <pc:sldMasterMk cId="0" sldId="2147483840"/>
              <pc:sldLayoutMk cId="0" sldId="2147483845"/>
              <ac:spMk id="7" creationId="{00000000-0000-0000-0000-000000000000}"/>
            </ac:spMkLst>
          </pc:spChg>
          <pc:spChg chg="mod">
            <ac:chgData name="Fake Test User" userId="SID-0" providerId="Test" clId="FakeClientId" dt="2021-08-05T03:40:12.703" v="36" actId="790"/>
            <ac:spMkLst>
              <pc:docMk/>
              <pc:sldMasterMk cId="0" sldId="2147483840"/>
              <pc:sldLayoutMk cId="0" sldId="2147483845"/>
              <ac:spMk id="8" creationId="{00000000-0000-0000-0000-000000000000}"/>
            </ac:spMkLst>
          </pc:spChg>
          <pc:spChg chg="mod">
            <ac:chgData name="Fake Test User" userId="SID-0" providerId="Test" clId="FakeClientId" dt="2021-08-05T03:40:12.703" v="36" actId="790"/>
            <ac:spMkLst>
              <pc:docMk/>
              <pc:sldMasterMk cId="0" sldId="2147483840"/>
              <pc:sldLayoutMk cId="0" sldId="2147483845"/>
              <ac:spMk id="9" creationId="{00000000-0000-0000-0000-000000000000}"/>
            </ac:spMkLst>
          </pc:spChg>
          <pc:spChg chg="mod">
            <ac:chgData name="Fake Test User" userId="SID-0" providerId="Test" clId="FakeClientId" dt="2021-08-05T03:40:12.703" v="36" actId="790"/>
            <ac:spMkLst>
              <pc:docMk/>
              <pc:sldMasterMk cId="0" sldId="2147483840"/>
              <pc:sldLayoutMk cId="0" sldId="2147483845"/>
              <ac:spMk id="1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3:40:07.390" v="34" actId="790"/>
          <pc:sldLayoutMkLst>
            <pc:docMk/>
            <pc:sldMasterMk cId="0" sldId="2147483840"/>
            <pc:sldLayoutMk cId="0" sldId="2147483846"/>
          </pc:sldLayoutMkLst>
          <pc:spChg chg="mod">
            <ac:chgData name="Fake Test User" userId="SID-0" providerId="Test" clId="FakeClientId" dt="2021-08-05T03:40:07.390" v="34" actId="790"/>
            <ac:spMkLst>
              <pc:docMk/>
              <pc:sldMasterMk cId="0" sldId="2147483840"/>
              <pc:sldLayoutMk cId="0" sldId="2147483846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3:40:07.390" v="34" actId="790"/>
            <ac:spMkLst>
              <pc:docMk/>
              <pc:sldMasterMk cId="0" sldId="2147483840"/>
              <pc:sldLayoutMk cId="0" sldId="2147483846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3:40:07.390" v="34" actId="790"/>
            <ac:spMkLst>
              <pc:docMk/>
              <pc:sldMasterMk cId="0" sldId="2147483840"/>
              <pc:sldLayoutMk cId="0" sldId="2147483846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3:40:07.390" v="34" actId="790"/>
            <ac:spMkLst>
              <pc:docMk/>
              <pc:sldMasterMk cId="0" sldId="2147483840"/>
              <pc:sldLayoutMk cId="0" sldId="2147483846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3:40:00.422" v="32" actId="790"/>
          <pc:sldLayoutMkLst>
            <pc:docMk/>
            <pc:sldMasterMk cId="0" sldId="2147483840"/>
            <pc:sldLayoutMk cId="0" sldId="2147483847"/>
          </pc:sldLayoutMkLst>
          <pc:spChg chg="mod">
            <ac:chgData name="Fake Test User" userId="SID-0" providerId="Test" clId="FakeClientId" dt="2021-08-05T03:40:00.422" v="32" actId="790"/>
            <ac:spMkLst>
              <pc:docMk/>
              <pc:sldMasterMk cId="0" sldId="2147483840"/>
              <pc:sldLayoutMk cId="0" sldId="2147483847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3:40:00.422" v="32" actId="790"/>
            <ac:spMkLst>
              <pc:docMk/>
              <pc:sldMasterMk cId="0" sldId="2147483840"/>
              <pc:sldLayoutMk cId="0" sldId="2147483847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3:40:00.422" v="32" actId="790"/>
            <ac:spMkLst>
              <pc:docMk/>
              <pc:sldMasterMk cId="0" sldId="2147483840"/>
              <pc:sldLayoutMk cId="0" sldId="2147483847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3:39:56.593" v="31" actId="790"/>
          <pc:sldLayoutMkLst>
            <pc:docMk/>
            <pc:sldMasterMk cId="0" sldId="2147483840"/>
            <pc:sldLayoutMk cId="0" sldId="2147483848"/>
          </pc:sldLayoutMkLst>
          <pc:spChg chg="mod">
            <ac:chgData name="Fake Test User" userId="SID-0" providerId="Test" clId="FakeClientId" dt="2021-08-05T03:39:56.593" v="31" actId="790"/>
            <ac:spMkLst>
              <pc:docMk/>
              <pc:sldMasterMk cId="0" sldId="2147483840"/>
              <pc:sldLayoutMk cId="0" sldId="2147483848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3:39:56.593" v="31" actId="790"/>
            <ac:spMkLst>
              <pc:docMk/>
              <pc:sldMasterMk cId="0" sldId="2147483840"/>
              <pc:sldLayoutMk cId="0" sldId="2147483848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3:39:56.593" v="31" actId="790"/>
            <ac:spMkLst>
              <pc:docMk/>
              <pc:sldMasterMk cId="0" sldId="2147483840"/>
              <pc:sldLayoutMk cId="0" sldId="2147483848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3:39:56.593" v="31" actId="790"/>
            <ac:spMkLst>
              <pc:docMk/>
              <pc:sldMasterMk cId="0" sldId="2147483840"/>
              <pc:sldLayoutMk cId="0" sldId="2147483848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3:39:56.593" v="31" actId="790"/>
            <ac:spMkLst>
              <pc:docMk/>
              <pc:sldMasterMk cId="0" sldId="2147483840"/>
              <pc:sldLayoutMk cId="0" sldId="2147483848"/>
              <ac:spMk id="6" creationId="{00000000-0000-0000-0000-000000000000}"/>
            </ac:spMkLst>
          </pc:spChg>
          <pc:spChg chg="mod">
            <ac:chgData name="Fake Test User" userId="SID-0" providerId="Test" clId="FakeClientId" dt="2021-08-05T03:39:56.593" v="31" actId="790"/>
            <ac:spMkLst>
              <pc:docMk/>
              <pc:sldMasterMk cId="0" sldId="2147483840"/>
              <pc:sldLayoutMk cId="0" sldId="2147483848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3:39:51.062" v="29" actId="790"/>
          <pc:sldLayoutMkLst>
            <pc:docMk/>
            <pc:sldMasterMk cId="0" sldId="2147483840"/>
            <pc:sldLayoutMk cId="0" sldId="2147483849"/>
          </pc:sldLayoutMkLst>
          <pc:spChg chg="mod">
            <ac:chgData name="Fake Test User" userId="SID-0" providerId="Test" clId="FakeClientId" dt="2021-08-05T03:39:51.062" v="29" actId="790"/>
            <ac:spMkLst>
              <pc:docMk/>
              <pc:sldMasterMk cId="0" sldId="2147483840"/>
              <pc:sldLayoutMk cId="0" sldId="2147483849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3:39:51.062" v="29" actId="790"/>
            <ac:spMkLst>
              <pc:docMk/>
              <pc:sldMasterMk cId="0" sldId="2147483840"/>
              <pc:sldLayoutMk cId="0" sldId="2147483849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3:39:51.062" v="29" actId="790"/>
            <ac:spMkLst>
              <pc:docMk/>
              <pc:sldMasterMk cId="0" sldId="2147483840"/>
              <pc:sldLayoutMk cId="0" sldId="2147483849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3:39:51.062" v="29" actId="790"/>
            <ac:spMkLst>
              <pc:docMk/>
              <pc:sldMasterMk cId="0" sldId="2147483840"/>
              <pc:sldLayoutMk cId="0" sldId="2147483849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3:39:51.062" v="29" actId="790"/>
            <ac:spMkLst>
              <pc:docMk/>
              <pc:sldMasterMk cId="0" sldId="2147483840"/>
              <pc:sldLayoutMk cId="0" sldId="2147483849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3:39:44.984" v="27" actId="790"/>
          <pc:sldLayoutMkLst>
            <pc:docMk/>
            <pc:sldMasterMk cId="0" sldId="2147483840"/>
            <pc:sldLayoutMk cId="0" sldId="2147483850"/>
          </pc:sldLayoutMkLst>
          <pc:spChg chg="mod">
            <ac:chgData name="Fake Test User" userId="SID-0" providerId="Test" clId="FakeClientId" dt="2021-08-05T03:39:44.984" v="27" actId="790"/>
            <ac:spMkLst>
              <pc:docMk/>
              <pc:sldMasterMk cId="0" sldId="2147483840"/>
              <pc:sldLayoutMk cId="0" sldId="2147483850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3:39:44.984" v="27" actId="790"/>
            <ac:spMkLst>
              <pc:docMk/>
              <pc:sldMasterMk cId="0" sldId="2147483840"/>
              <pc:sldLayoutMk cId="0" sldId="2147483850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3:39:44.984" v="27" actId="790"/>
            <ac:spMkLst>
              <pc:docMk/>
              <pc:sldMasterMk cId="0" sldId="2147483840"/>
              <pc:sldLayoutMk cId="0" sldId="2147483850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3:39:44.984" v="27" actId="790"/>
            <ac:spMkLst>
              <pc:docMk/>
              <pc:sldMasterMk cId="0" sldId="2147483840"/>
              <pc:sldLayoutMk cId="0" sldId="2147483850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3:39:44.984" v="27" actId="790"/>
            <ac:spMkLst>
              <pc:docMk/>
              <pc:sldMasterMk cId="0" sldId="2147483840"/>
              <pc:sldLayoutMk cId="0" sldId="214748385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3:39:38.984" v="25" actId="790"/>
          <pc:sldLayoutMkLst>
            <pc:docMk/>
            <pc:sldMasterMk cId="0" sldId="2147483840"/>
            <pc:sldLayoutMk cId="0" sldId="2147483851"/>
          </pc:sldLayoutMkLst>
          <pc:spChg chg="mod">
            <ac:chgData name="Fake Test User" userId="SID-0" providerId="Test" clId="FakeClientId" dt="2021-08-05T03:39:38.984" v="25" actId="790"/>
            <ac:spMkLst>
              <pc:docMk/>
              <pc:sldMasterMk cId="0" sldId="2147483840"/>
              <pc:sldLayoutMk cId="0" sldId="2147483851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3:39:38.984" v="25" actId="790"/>
            <ac:spMkLst>
              <pc:docMk/>
              <pc:sldMasterMk cId="0" sldId="2147483840"/>
              <pc:sldLayoutMk cId="0" sldId="2147483851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3:39:38.984" v="25" actId="790"/>
            <ac:spMkLst>
              <pc:docMk/>
              <pc:sldMasterMk cId="0" sldId="2147483840"/>
              <pc:sldLayoutMk cId="0" sldId="2147483851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3:39:38.984" v="25" actId="790"/>
            <ac:spMkLst>
              <pc:docMk/>
              <pc:sldMasterMk cId="0" sldId="2147483840"/>
              <pc:sldLayoutMk cId="0" sldId="2147483851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3:39:38.984" v="25" actId="790"/>
            <ac:spMkLst>
              <pc:docMk/>
              <pc:sldMasterMk cId="0" sldId="2147483840"/>
              <pc:sldLayoutMk cId="0" sldId="2147483851"/>
              <ac:spMk id="6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89C30313-6161-4F26-BC42-A02199BA68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A2709DC6-8279-45B4-ADCB-A5470357827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0988EF-991F-403A-A001-384EDD761511}" type="datetime1">
              <a:rPr lang="el-GR" smtClean="0"/>
              <a:t>5/8/2021</a:t>
            </a:fld>
            <a:endParaRPr lang="el-GR" dirty="0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AA2CA9B9-7015-414F-9280-7E2CB7BFB0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FDA217A-10B6-47F8-B864-CDB598F1233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34DD6-D25B-41FC-98D0-6E1EC4024A3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581292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noProof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E524F9-6DFA-4D5D-894E-B1EE3288B9D9}" type="datetime1">
              <a:rPr lang="el-GR" smtClean="0"/>
              <a:pPr/>
              <a:t>5/8/2021</a:t>
            </a:fld>
            <a:endParaRPr lang="el-GR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noProof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noProof="0"/>
              <a:t>Στυλ κειμένου υποδείγματος</a:t>
            </a:r>
          </a:p>
          <a:p>
            <a:pPr lvl="1"/>
            <a:r>
              <a:rPr lang="el-GR" noProof="0"/>
              <a:t>Δεύτερο επίπεδο</a:t>
            </a:r>
          </a:p>
          <a:p>
            <a:pPr lvl="2"/>
            <a:r>
              <a:rPr lang="el-GR" noProof="0"/>
              <a:t>Τρίτο επίπεδο</a:t>
            </a:r>
          </a:p>
          <a:p>
            <a:pPr lvl="3"/>
            <a:r>
              <a:rPr lang="el-GR" noProof="0"/>
              <a:t>Τέταρτο επίπεδο</a:t>
            </a:r>
          </a:p>
          <a:p>
            <a:pPr lvl="4"/>
            <a:r>
              <a:rPr lang="el-GR" noProof="0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noProof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483AB5-A323-4E38-9358-CF016A653CB1}" type="slidenum">
              <a:rPr lang="el-GR" noProof="0" smtClean="0"/>
              <a:t>‹#›</a:t>
            </a:fld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val="4269541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483AB5-A323-4E38-9358-CF016A653CB1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8948376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microsoft.com/office/2007/relationships/hdphoto" Target="/ppt/media/hdphoto2.wdp" Id="rId3" /><Relationship Type="http://schemas.openxmlformats.org/officeDocument/2006/relationships/image" Target="/ppt/media/image4.png" Id="rId2" /><Relationship Type="http://schemas.openxmlformats.org/officeDocument/2006/relationships/slideMaster" Target="/ppt/slideMasters/slideMaster11.xml" Id="rId1" /><Relationship Type="http://schemas.microsoft.com/office/2007/relationships/hdphoto" Target="/ppt/media/hdphoto12.wdp" Id="rId5" /><Relationship Type="http://schemas.openxmlformats.org/officeDocument/2006/relationships/image" Target="/ppt/media/image33.png" Id="rId4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microsoft.com/office/2007/relationships/hdphoto" Target="/ppt/media/hdphoto2.wdp" Id="rId3" /><Relationship Type="http://schemas.openxmlformats.org/officeDocument/2006/relationships/image" Target="/ppt/media/image4.png" Id="rId2" /><Relationship Type="http://schemas.openxmlformats.org/officeDocument/2006/relationships/slideMaster" Target="/ppt/slideMasters/slideMaster11.xml" Id="rId1" /><Relationship Type="http://schemas.microsoft.com/office/2007/relationships/hdphoto" Target="/ppt/media/hdphoto12.wdp" Id="rId5" /><Relationship Type="http://schemas.openxmlformats.org/officeDocument/2006/relationships/image" Target="/ppt/media/image33.png" Id="rId4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microsoft.com/office/2007/relationships/hdphoto" Target="/ppt/media/hdphoto2.wdp" Id="rId3" /><Relationship Type="http://schemas.openxmlformats.org/officeDocument/2006/relationships/image" Target="/ppt/media/image4.png" Id="rId2" /><Relationship Type="http://schemas.openxmlformats.org/officeDocument/2006/relationships/slideMaster" Target="/ppt/slideMasters/slideMaster11.xml" Id="rId1" /><Relationship Type="http://schemas.microsoft.com/office/2007/relationships/hdphoto" Target="/ppt/media/hdphoto12.wdp" Id="rId5" /><Relationship Type="http://schemas.openxmlformats.org/officeDocument/2006/relationships/image" Target="/ppt/media/image22.png" Id="rId4" /></Relationships>
</file>

<file path=ppt/slideLayouts/_rels/slideLayout911.xml.rels>&#65279;<?xml version="1.0" encoding="utf-8"?><Relationships xmlns="http://schemas.openxmlformats.org/package/2006/relationships"><Relationship Type="http://schemas.microsoft.com/office/2007/relationships/hdphoto" Target="/ppt/media/hdphoto2.wdp" Id="rId3" /><Relationship Type="http://schemas.openxmlformats.org/officeDocument/2006/relationships/image" Target="/ppt/media/image4.png" Id="rId2" /><Relationship Type="http://schemas.openxmlformats.org/officeDocument/2006/relationships/slideMaster" Target="/ppt/slideMasters/slideMaster11.xml" Id="rId1" /><Relationship Type="http://schemas.microsoft.com/office/2007/relationships/hdphoto" Target="/ppt/media/hdphoto12.wdp" Id="rId5" /><Relationship Type="http://schemas.openxmlformats.org/officeDocument/2006/relationships/image" Target="/ppt/media/image22.png" Id="rId4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el-GR" noProof="0"/>
              <a:t>Στυλ κειμένου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6D4113C-6E6F-41E1-8556-21CC90283DB2}" type="datetime1">
              <a:rPr lang="el-GR" noProof="0" smtClean="0"/>
              <a:pPr/>
              <a:t>5/8/2021</a:t>
            </a:fld>
            <a:endParaRPr lang="el-GR" noProof="0">
              <a:latin typeface="Times New Roman" panose="02020603050405020304" pitchFamily="18" charset="0"/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l-GR" noProof="0" smtClean="0"/>
              <a:t>‹#›</a:t>
            </a:fld>
            <a:endParaRPr lang="el-GR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Ορθογώνιο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Ορθογώνιο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Ομάδα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Έλλειψη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Έλλειψη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rtlCol="0"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 rtlCol="0"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el-GR" noProof="0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0F4657F-C03C-4B04-9914-3D3642102A6C}" type="datetime1">
              <a:rPr lang="el-GR" noProof="0" smtClean="0"/>
              <a:pPr/>
              <a:t>5/8/2021</a:t>
            </a:fld>
            <a:endParaRPr lang="el-GR" noProof="0">
              <a:latin typeface="Times New Roman" panose="02020603050405020304" pitchFamily="18" charset="0"/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 rtlCol="0"/>
          <a:lstStyle>
            <a:lvl1pPr>
              <a:defRPr sz="2800"/>
            </a:lvl1pPr>
          </a:lstStyle>
          <a:p>
            <a:pPr rtl="0"/>
            <a:fld id="{4FAB73BC-B049-4115-A692-8D63A059BFB8}" type="slidenum">
              <a:rPr lang="el-GR" noProof="0" smtClean="0"/>
              <a:pPr/>
              <a:t>‹#›</a:t>
            </a:fld>
            <a:endParaRPr lang="el-GR" noProof="0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 rtlCol="0"/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 rtlCol="0"/>
          <a:lstStyle/>
          <a:p>
            <a:pPr lvl="0" rtl="0"/>
            <a:r>
              <a:rPr lang="el-GR" noProof="0"/>
              <a:t>Στυλ κειμένου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9F4BD6E-2371-4929-903C-557097BC6456}" type="datetime1">
              <a:rPr lang="el-GR" noProof="0" smtClean="0"/>
              <a:pPr/>
              <a:t>5/8/2021</a:t>
            </a:fld>
            <a:endParaRPr lang="el-GR" noProof="0">
              <a:latin typeface="Times New Roman" panose="02020603050405020304" pitchFamily="18" charset="0"/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l-GR" noProof="0" smtClean="0"/>
              <a:t>‹#›</a:t>
            </a:fld>
            <a:endParaRPr lang="el-GR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l-GR" noProof="0"/>
              <a:t>Στυλ κειμένου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F8DB8B1-16FD-4E0E-BAE0-2E6828175C6D}" type="datetime1">
              <a:rPr lang="el-GR" noProof="0" smtClean="0"/>
              <a:pPr/>
              <a:t>5/8/2021</a:t>
            </a:fld>
            <a:endParaRPr lang="el-GR" noProof="0">
              <a:latin typeface="Times New Roman" panose="02020603050405020304" pitchFamily="18" charset="0"/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l-GR" noProof="0" smtClean="0"/>
              <a:t>‹#›</a:t>
            </a:fld>
            <a:endParaRPr lang="el-GR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rtlCol="0" anchor="ctr">
            <a:normAutofit/>
          </a:bodyPr>
          <a:lstStyle>
            <a:lvl1pPr>
              <a:lnSpc>
                <a:spcPct val="80000"/>
              </a:lnSpc>
              <a:defRPr sz="8000" b="1"/>
            </a:lvl1pPr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rtlCol="0"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l-GR" noProof="0"/>
              <a:t>Στυλ κειμένου υποδείγματος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 rtlCol="0"/>
          <a:lstStyle/>
          <a:p>
            <a:fld id="{C6BD16B7-B45D-47D8-BB31-39D5BA114F42}" type="datetime1">
              <a:rPr lang="el-GR" noProof="0" smtClean="0"/>
              <a:pPr/>
              <a:t>5/8/2021</a:t>
            </a:fld>
            <a:endParaRPr lang="el-GR" noProof="0">
              <a:latin typeface="Times New Roman" panose="02020603050405020304" pitchFamily="18" charset="0"/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 rtlCol="0"/>
          <a:lstStyle/>
          <a:p>
            <a:pPr rtl="0"/>
            <a:endParaRPr lang="el-GR" noProof="0"/>
          </a:p>
        </p:txBody>
      </p:sp>
      <p:grpSp>
        <p:nvGrpSpPr>
          <p:cNvPr id="8" name="Ομάδα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Έλλειψη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Έλλειψη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 rtlCol="0"/>
          <a:lstStyle>
            <a:lvl1pPr>
              <a:defRPr sz="2800"/>
            </a:lvl1pPr>
          </a:lstStyle>
          <a:p>
            <a:pPr rtl="0"/>
            <a:fld id="{4FAB73BC-B049-4115-A692-8D63A059BFB8}" type="slidenum">
              <a:rPr lang="el-GR" noProof="0" smtClean="0"/>
              <a:pPr/>
              <a:t>‹#›</a:t>
            </a:fld>
            <a:endParaRPr lang="el-GR" noProof="0"/>
          </a:p>
        </p:txBody>
      </p:sp>
    </p:spTree>
  </p:cSld>
  <p:clrMapOvr>
    <a:masterClrMapping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l-GR" noProof="0"/>
              <a:t>Στυλ κειμένου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l-GR" noProof="0"/>
              <a:t>Στυλ κειμένου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8453D08-788E-4FFB-8523-C086E1E48DFC}" type="datetime1">
              <a:rPr lang="el-GR" noProof="0" smtClean="0"/>
              <a:pPr/>
              <a:t>5/8/2021</a:t>
            </a:fld>
            <a:endParaRPr lang="el-GR" noProof="0">
              <a:latin typeface="Times New Roman" panose="02020603050405020304" pitchFamily="18" charset="0"/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l-GR" noProof="0" smtClean="0"/>
              <a:t>‹#›</a:t>
            </a:fld>
            <a:endParaRPr lang="el-GR" noProof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Τίτλος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rtlCol="0"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l-GR" noProof="0"/>
              <a:t>Στυλ κειμένου υποδείγματος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l-GR" noProof="0"/>
              <a:t>Στυλ κειμένου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rtlCol="0"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l-GR" noProof="0"/>
              <a:t>Στυλ κειμένου υποδείγματος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l-GR" noProof="0"/>
              <a:t>Στυλ κειμένου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4F45354-4122-44FA-AC77-32419B01B223}" type="datetime1">
              <a:rPr lang="el-GR" noProof="0" smtClean="0"/>
              <a:pPr/>
              <a:t>5/8/2021</a:t>
            </a:fld>
            <a:endParaRPr lang="el-GR" noProof="0">
              <a:latin typeface="Times New Roman" panose="02020603050405020304" pitchFamily="18" charset="0"/>
            </a:endParaRPr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l-GR" noProof="0" smtClean="0"/>
              <a:t>‹#›</a:t>
            </a:fld>
            <a:endParaRPr lang="el-GR" noProof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02342FE-99DA-4D37-9598-C701C54B4E92}" type="datetime1">
              <a:rPr lang="el-GR" noProof="0" smtClean="0"/>
              <a:pPr/>
              <a:t>5/8/2021</a:t>
            </a:fld>
            <a:endParaRPr lang="el-GR" noProof="0">
              <a:latin typeface="Times New Roman" panose="02020603050405020304" pitchFamily="18" charset="0"/>
            </a:endParaRP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l-GR" noProof="0" smtClean="0"/>
              <a:t>‹#›</a:t>
            </a:fld>
            <a:endParaRPr lang="el-GR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EBE77A8-D12E-4034-889A-D4E9926D6C73}" type="datetime1">
              <a:rPr lang="el-GR" noProof="0" smtClean="0"/>
              <a:pPr/>
              <a:t>5/8/2021</a:t>
            </a:fld>
            <a:endParaRPr lang="el-GR" noProof="0">
              <a:latin typeface="Times New Roman" panose="02020603050405020304" pitchFamily="18" charset="0"/>
            </a:endParaRP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l-GR" noProof="0" smtClean="0"/>
              <a:t>‹#›</a:t>
            </a:fld>
            <a:endParaRPr lang="el-GR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rtlCol="0" anchor="b">
            <a:normAutofit/>
          </a:bodyPr>
          <a:lstStyle>
            <a:lvl1pPr>
              <a:defRPr sz="3200" b="1"/>
            </a:lvl1pPr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l-GR" noProof="0"/>
              <a:t>Στυλ κειμένου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l-GR" noProof="0"/>
              <a:t>Στυλ κειμένου υποδείγματος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A0CAB45-0110-4693-B4EF-8FA03DF8706A}" type="datetime1">
              <a:rPr lang="el-GR" noProof="0" smtClean="0"/>
              <a:pPr/>
              <a:t>5/8/2021</a:t>
            </a:fld>
            <a:endParaRPr lang="el-GR" noProof="0">
              <a:latin typeface="Times New Roman" panose="02020603050405020304" pitchFamily="18" charset="0"/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/>
          </a:p>
        </p:txBody>
      </p:sp>
      <p:grpSp>
        <p:nvGrpSpPr>
          <p:cNvPr id="9" name="Ομάδα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Έλλειψη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Έλλειψη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l-GR" noProof="0" smtClean="0"/>
              <a:t>‹#›</a:t>
            </a:fld>
            <a:endParaRPr lang="el-GR" noProof="0"/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Ορθογώνιο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rtlCol="0" anchor="b">
            <a:normAutofit/>
          </a:bodyPr>
          <a:lstStyle>
            <a:lvl1pPr>
              <a:defRPr sz="3200" b="1"/>
            </a:lvl1pPr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l-GR" noProof="0"/>
              <a:t>Κάντε κλικ στο εικονίδιο για να προσθέσετε μια εικόνα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l-GR" noProof="0"/>
              <a:t>Στυλ κειμένου υποδείγματος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E93BAA8-71AF-4730-BCB2-5064692351D0}" type="datetime1">
              <a:rPr lang="el-GR" noProof="0" smtClean="0"/>
              <a:pPr/>
              <a:t>5/8/2021</a:t>
            </a:fld>
            <a:endParaRPr lang="el-GR" noProof="0">
              <a:latin typeface="Times New Roman" panose="02020603050405020304" pitchFamily="18" charset="0"/>
            </a:endParaRPr>
          </a:p>
        </p:txBody>
      </p:sp>
      <p:grpSp>
        <p:nvGrpSpPr>
          <p:cNvPr id="8" name="Ομάδα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Έλλειψη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Έλλειψη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l-GR" noProof="0" smtClean="0"/>
              <a:t>‹#›</a:t>
            </a:fld>
            <a:endParaRPr lang="el-GR" noProof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image" Target="/ppt/media/image22.png" Id="rId13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image" Target="/ppt/media/image33.png" Id="rId1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Relationship Type="http://schemas.microsoft.com/office/2007/relationships/hdphoto" Target="/ppt/media/hdphoto12.wdp" Id="rId14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l-GR" noProof="0"/>
              <a:t>Στυλ κειμένου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F9309804-6585-4A2C-9C92-636037922695}" type="datetime1">
              <a:rPr lang="el-GR" noProof="0" smtClean="0"/>
              <a:pPr/>
              <a:t>5/8/2021</a:t>
            </a:fld>
            <a:endParaRPr lang="el-GR" noProof="0">
              <a:latin typeface="Times New Roman" panose="02020603050405020304" pitchFamily="18" charset="0"/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</a:lstStyle>
          <a:p>
            <a:endParaRPr lang="el-GR" noProof="0"/>
          </a:p>
        </p:txBody>
      </p:sp>
      <p:grpSp>
        <p:nvGrpSpPr>
          <p:cNvPr id="7" name="Ομάδα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Έλλειψη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Έλλειψη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el-GR" noProof="0" smtClean="0"/>
              <a:pPr/>
              <a:t>‹#›</a:t>
            </a:fld>
            <a:endParaRPr lang="el-GR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1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el-GR" sz="800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79346322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Είδος Ξύλου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Wood Type</ap:Template>
  <ap:TotalTime>4</ap:TotalTime>
  <ap:Words>1</ap:Words>
  <ap:PresentationFormat>Ευρεία οθόνη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ap:HeadingPairs>
  <ap:TitlesOfParts>
    <vt:vector baseType="lpstr" size="6">
      <vt:lpstr>Calibri</vt:lpstr>
      <vt:lpstr>Cambria</vt:lpstr>
      <vt:lpstr>Times New Roman</vt:lpstr>
      <vt:lpstr>Wingdings</vt:lpstr>
      <vt:lpstr>Είδος Ξύλου</vt:lpstr>
      <vt:lpstr>Παρουσίαση του PowerPoint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2014-09-12T02:14:24Z</dcterms:created>
  <dcterms:modified xsi:type="dcterms:W3CDTF">2021-08-05T03:41:02Z</dcterms:modified>
</cp:coreProperties>
</file>