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5:40:25.904" v="53" actId="790"/>
      <pc:docMkLst>
        <pc:docMk/>
      </pc:docMkLst>
      <pc:sldChg chg="modSp mod modNotes">
        <pc:chgData name="Fake Test User" userId="SID-0" providerId="Test" clId="FakeClientId" dt="2021-08-25T05:40:25.904" v="53" actId="790"/>
        <pc:sldMkLst>
          <pc:docMk/>
          <pc:sldMk cId="2453270762" sldId="256"/>
        </pc:sldMkLst>
        <pc:spChg chg="mod">
          <ac:chgData name="Fake Test User" userId="SID-0" providerId="Test" clId="FakeClientId" dt="2021-08-25T05:33:51.292" v="1" actId="790"/>
          <ac:spMkLst>
            <pc:docMk/>
            <pc:sldMk cId="245327076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5:33:51.292" v="1" actId="790"/>
          <ac:spMkLst>
            <pc:docMk/>
            <pc:sldMk cId="245327076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5:39:25.669" v="50" actId="790"/>
        <pc:sldMasterMkLst>
          <pc:docMk/>
          <pc:sldMasterMk cId="0" sldId="2147484209"/>
        </pc:sldMasterMkLst>
        <pc:spChg chg="mod">
          <ac:chgData name="Fake Test User" userId="SID-0" providerId="Test" clId="FakeClientId" dt="2021-08-25T05:37:57.481" v="29" actId="790"/>
          <ac:spMkLst>
            <pc:docMk/>
            <pc:sldMasterMk cId="0" sldId="2147484209"/>
            <ac:spMk id="2" creationId="{00000000-0000-0000-0000-000000000000}"/>
          </ac:spMkLst>
        </pc:spChg>
        <pc:spChg chg="mod">
          <ac:chgData name="Fake Test User" userId="SID-0" providerId="Test" clId="FakeClientId" dt="2021-08-25T05:37:57.481" v="29" actId="790"/>
          <ac:spMkLst>
            <pc:docMk/>
            <pc:sldMasterMk cId="0" sldId="2147484209"/>
            <ac:spMk id="3" creationId="{00000000-0000-0000-0000-000000000000}"/>
          </ac:spMkLst>
        </pc:spChg>
        <pc:spChg chg="mod">
          <ac:chgData name="Fake Test User" userId="SID-0" providerId="Test" clId="FakeClientId" dt="2021-08-25T05:37:57.481" v="29" actId="790"/>
          <ac:spMkLst>
            <pc:docMk/>
            <pc:sldMasterMk cId="0" sldId="2147484209"/>
            <ac:spMk id="4" creationId="{00000000-0000-0000-0000-000000000000}"/>
          </ac:spMkLst>
        </pc:spChg>
        <pc:spChg chg="mod">
          <ac:chgData name="Fake Test User" userId="SID-0" providerId="Test" clId="FakeClientId" dt="2021-08-25T05:37:57.481" v="29" actId="790"/>
          <ac:spMkLst>
            <pc:docMk/>
            <pc:sldMasterMk cId="0" sldId="2147484209"/>
            <ac:spMk id="5" creationId="{00000000-0000-0000-0000-000000000000}"/>
          </ac:spMkLst>
        </pc:spChg>
        <pc:spChg chg="mod">
          <ac:chgData name="Fake Test User" userId="SID-0" providerId="Test" clId="FakeClientId" dt="2021-08-25T05:37:57.481" v="29" actId="790"/>
          <ac:spMkLst>
            <pc:docMk/>
            <pc:sldMasterMk cId="0" sldId="2147484209"/>
            <ac:spMk id="6" creationId="{00000000-0000-0000-0000-000000000000}"/>
          </ac:spMkLst>
        </pc:spChg>
        <pc:spChg chg="mod">
          <ac:chgData name="Fake Test User" userId="SID-0" providerId="Test" clId="FakeClientId" dt="2021-08-25T05:37:57.481" v="29" actId="790"/>
          <ac:spMkLst>
            <pc:docMk/>
            <pc:sldMasterMk cId="0" sldId="2147484209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5T05:38:03.090" v="31" actId="790"/>
          <pc:sldLayoutMkLst>
            <pc:docMk/>
            <pc:sldMasterMk cId="0" sldId="2147484209"/>
            <pc:sldLayoutMk cId="0" sldId="2147484210"/>
          </pc:sldLayoutMkLst>
          <pc:spChg chg="mod">
            <ac:chgData name="Fake Test User" userId="SID-0" providerId="Test" clId="FakeClientId" dt="2021-08-25T05:38:03.090" v="31" actId="790"/>
            <ac:spMkLst>
              <pc:docMk/>
              <pc:sldMasterMk cId="0" sldId="2147484209"/>
              <pc:sldLayoutMk cId="0" sldId="214748421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38:03.090" v="31" actId="790"/>
            <ac:spMkLst>
              <pc:docMk/>
              <pc:sldMasterMk cId="0" sldId="2147484209"/>
              <pc:sldLayoutMk cId="0" sldId="214748421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5:38:03.090" v="31" actId="790"/>
            <ac:spMkLst>
              <pc:docMk/>
              <pc:sldMasterMk cId="0" sldId="2147484209"/>
              <pc:sldLayoutMk cId="0" sldId="214748421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5:38:03.090" v="31" actId="790"/>
            <ac:spMkLst>
              <pc:docMk/>
              <pc:sldMasterMk cId="0" sldId="2147484209"/>
              <pc:sldLayoutMk cId="0" sldId="214748421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5:38:03.090" v="31" actId="790"/>
            <ac:spMkLst>
              <pc:docMk/>
              <pc:sldMasterMk cId="0" sldId="2147484209"/>
              <pc:sldLayoutMk cId="0" sldId="214748421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5:38:03.090" v="31" actId="790"/>
            <ac:spMkLst>
              <pc:docMk/>
              <pc:sldMasterMk cId="0" sldId="2147484209"/>
              <pc:sldLayoutMk cId="0" sldId="2147484210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5T05:38:03.090" v="31" actId="790"/>
            <ac:spMkLst>
              <pc:docMk/>
              <pc:sldMasterMk cId="0" sldId="2147484209"/>
              <pc:sldLayoutMk cId="0" sldId="2147484210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8:11.340" v="33" actId="790"/>
          <pc:sldLayoutMkLst>
            <pc:docMk/>
            <pc:sldMasterMk cId="0" sldId="2147484209"/>
            <pc:sldLayoutMk cId="0" sldId="2147484211"/>
          </pc:sldLayoutMkLst>
          <pc:spChg chg="mod">
            <ac:chgData name="Fake Test User" userId="SID-0" providerId="Test" clId="FakeClientId" dt="2021-08-25T05:38:11.340" v="33" actId="790"/>
            <ac:spMkLst>
              <pc:docMk/>
              <pc:sldMasterMk cId="0" sldId="2147484209"/>
              <pc:sldLayoutMk cId="0" sldId="214748421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5:38:11.340" v="33" actId="790"/>
            <ac:spMkLst>
              <pc:docMk/>
              <pc:sldMasterMk cId="0" sldId="2147484209"/>
              <pc:sldLayoutMk cId="0" sldId="214748421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5:38:11.340" v="33" actId="790"/>
            <ac:spMkLst>
              <pc:docMk/>
              <pc:sldMasterMk cId="0" sldId="2147484209"/>
              <pc:sldLayoutMk cId="0" sldId="214748421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5:38:11.340" v="33" actId="790"/>
            <ac:spMkLst>
              <pc:docMk/>
              <pc:sldMasterMk cId="0" sldId="2147484209"/>
              <pc:sldLayoutMk cId="0" sldId="214748421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5:38:11.340" v="33" actId="790"/>
            <ac:spMkLst>
              <pc:docMk/>
              <pc:sldMasterMk cId="0" sldId="2147484209"/>
              <pc:sldLayoutMk cId="0" sldId="214748421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8:16.059" v="35" actId="790"/>
          <pc:sldLayoutMkLst>
            <pc:docMk/>
            <pc:sldMasterMk cId="0" sldId="2147484209"/>
            <pc:sldLayoutMk cId="0" sldId="2147484212"/>
          </pc:sldLayoutMkLst>
          <pc:spChg chg="mod">
            <ac:chgData name="Fake Test User" userId="SID-0" providerId="Test" clId="FakeClientId" dt="2021-08-25T05:38:16.059" v="35" actId="790"/>
            <ac:spMkLst>
              <pc:docMk/>
              <pc:sldMasterMk cId="0" sldId="2147484209"/>
              <pc:sldLayoutMk cId="0" sldId="214748421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5:38:16.059" v="35" actId="790"/>
            <ac:spMkLst>
              <pc:docMk/>
              <pc:sldMasterMk cId="0" sldId="2147484209"/>
              <pc:sldLayoutMk cId="0" sldId="2147484212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5:38:16.059" v="35" actId="790"/>
            <ac:spMkLst>
              <pc:docMk/>
              <pc:sldMasterMk cId="0" sldId="2147484209"/>
              <pc:sldLayoutMk cId="0" sldId="2147484212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5:38:16.059" v="35" actId="790"/>
            <ac:spMkLst>
              <pc:docMk/>
              <pc:sldMasterMk cId="0" sldId="2147484209"/>
              <pc:sldLayoutMk cId="0" sldId="214748421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5:38:16.059" v="35" actId="790"/>
            <ac:spMkLst>
              <pc:docMk/>
              <pc:sldMasterMk cId="0" sldId="2147484209"/>
              <pc:sldLayoutMk cId="0" sldId="214748421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5:38:16.059" v="35" actId="790"/>
            <ac:spMkLst>
              <pc:docMk/>
              <pc:sldMasterMk cId="0" sldId="2147484209"/>
              <pc:sldLayoutMk cId="0" sldId="214748421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5:38:16.059" v="35" actId="790"/>
            <ac:spMkLst>
              <pc:docMk/>
              <pc:sldMasterMk cId="0" sldId="2147484209"/>
              <pc:sldLayoutMk cId="0" sldId="214748421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8:23.044" v="37" actId="790"/>
          <pc:sldLayoutMkLst>
            <pc:docMk/>
            <pc:sldMasterMk cId="0" sldId="2147484209"/>
            <pc:sldLayoutMk cId="0" sldId="2147484213"/>
          </pc:sldLayoutMkLst>
          <pc:spChg chg="mod">
            <ac:chgData name="Fake Test User" userId="SID-0" providerId="Test" clId="FakeClientId" dt="2021-08-25T05:38:23.044" v="37" actId="790"/>
            <ac:spMkLst>
              <pc:docMk/>
              <pc:sldMasterMk cId="0" sldId="2147484209"/>
              <pc:sldLayoutMk cId="0" sldId="21474842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5:38:23.044" v="37" actId="790"/>
            <ac:spMkLst>
              <pc:docMk/>
              <pc:sldMasterMk cId="0" sldId="2147484209"/>
              <pc:sldLayoutMk cId="0" sldId="214748421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5:38:23.044" v="37" actId="790"/>
            <ac:spMkLst>
              <pc:docMk/>
              <pc:sldMasterMk cId="0" sldId="2147484209"/>
              <pc:sldLayoutMk cId="0" sldId="214748421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5:38:23.044" v="37" actId="790"/>
            <ac:spMkLst>
              <pc:docMk/>
              <pc:sldMasterMk cId="0" sldId="2147484209"/>
              <pc:sldLayoutMk cId="0" sldId="214748421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5:38:23.044" v="37" actId="790"/>
            <ac:spMkLst>
              <pc:docMk/>
              <pc:sldMasterMk cId="0" sldId="2147484209"/>
              <pc:sldLayoutMk cId="0" sldId="214748421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5:38:23.044" v="37" actId="790"/>
            <ac:spMkLst>
              <pc:docMk/>
              <pc:sldMasterMk cId="0" sldId="2147484209"/>
              <pc:sldLayoutMk cId="0" sldId="214748421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8:26.856" v="38" actId="790"/>
          <pc:sldLayoutMkLst>
            <pc:docMk/>
            <pc:sldMasterMk cId="0" sldId="2147484209"/>
            <pc:sldLayoutMk cId="0" sldId="2147484214"/>
          </pc:sldLayoutMkLst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18" creationId="{00000000-0000-0000-0000-000000000000}"/>
            </ac:spMkLst>
          </pc:spChg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5T05:38:26.856" v="38" actId="790"/>
            <ac:spMkLst>
              <pc:docMk/>
              <pc:sldMasterMk cId="0" sldId="2147484209"/>
              <pc:sldLayoutMk cId="0" sldId="2147484214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9:01.934" v="40" actId="790"/>
          <pc:sldLayoutMkLst>
            <pc:docMk/>
            <pc:sldMasterMk cId="0" sldId="2147484209"/>
            <pc:sldLayoutMk cId="0" sldId="2147484215"/>
          </pc:sldLayoutMkLst>
          <pc:spChg chg="mod">
            <ac:chgData name="Fake Test User" userId="SID-0" providerId="Test" clId="FakeClientId" dt="2021-08-25T05:39:01.934" v="40" actId="790"/>
            <ac:spMkLst>
              <pc:docMk/>
              <pc:sldMasterMk cId="0" sldId="2147484209"/>
              <pc:sldLayoutMk cId="0" sldId="214748421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5:39:01.934" v="40" actId="790"/>
            <ac:spMkLst>
              <pc:docMk/>
              <pc:sldMasterMk cId="0" sldId="2147484209"/>
              <pc:sldLayoutMk cId="0" sldId="214748421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5:39:01.934" v="40" actId="790"/>
            <ac:spMkLst>
              <pc:docMk/>
              <pc:sldMasterMk cId="0" sldId="2147484209"/>
              <pc:sldLayoutMk cId="0" sldId="214748421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5:39:01.934" v="40" actId="790"/>
            <ac:spMkLst>
              <pc:docMk/>
              <pc:sldMasterMk cId="0" sldId="2147484209"/>
              <pc:sldLayoutMk cId="0" sldId="214748421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9:06.669" v="42" actId="790"/>
          <pc:sldLayoutMkLst>
            <pc:docMk/>
            <pc:sldMasterMk cId="0" sldId="2147484209"/>
            <pc:sldLayoutMk cId="0" sldId="2147484216"/>
          </pc:sldLayoutMkLst>
          <pc:spChg chg="mod">
            <ac:chgData name="Fake Test User" userId="SID-0" providerId="Test" clId="FakeClientId" dt="2021-08-25T05:39:06.669" v="42" actId="790"/>
            <ac:spMkLst>
              <pc:docMk/>
              <pc:sldMasterMk cId="0" sldId="2147484209"/>
              <pc:sldLayoutMk cId="0" sldId="214748421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5:39:06.669" v="42" actId="790"/>
            <ac:spMkLst>
              <pc:docMk/>
              <pc:sldMasterMk cId="0" sldId="2147484209"/>
              <pc:sldLayoutMk cId="0" sldId="2147484216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5:39:06.669" v="42" actId="790"/>
            <ac:spMkLst>
              <pc:docMk/>
              <pc:sldMasterMk cId="0" sldId="2147484209"/>
              <pc:sldLayoutMk cId="0" sldId="214748421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9:11.231" v="44" actId="790"/>
          <pc:sldLayoutMkLst>
            <pc:docMk/>
            <pc:sldMasterMk cId="0" sldId="2147484209"/>
            <pc:sldLayoutMk cId="0" sldId="2147484217"/>
          </pc:sldLayoutMkLst>
          <pc:spChg chg="mod">
            <ac:chgData name="Fake Test User" userId="SID-0" providerId="Test" clId="FakeClientId" dt="2021-08-25T05:39:11.231" v="44" actId="790"/>
            <ac:spMkLst>
              <pc:docMk/>
              <pc:sldMasterMk cId="0" sldId="2147484209"/>
              <pc:sldLayoutMk cId="0" sldId="214748421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5:39:11.231" v="44" actId="790"/>
            <ac:spMkLst>
              <pc:docMk/>
              <pc:sldMasterMk cId="0" sldId="2147484209"/>
              <pc:sldLayoutMk cId="0" sldId="214748421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5:39:11.231" v="44" actId="790"/>
            <ac:spMkLst>
              <pc:docMk/>
              <pc:sldMasterMk cId="0" sldId="2147484209"/>
              <pc:sldLayoutMk cId="0" sldId="214748421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5:39:11.231" v="44" actId="790"/>
            <ac:spMkLst>
              <pc:docMk/>
              <pc:sldMasterMk cId="0" sldId="2147484209"/>
              <pc:sldLayoutMk cId="0" sldId="2147484217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5:39:11.231" v="44" actId="790"/>
            <ac:spMkLst>
              <pc:docMk/>
              <pc:sldMasterMk cId="0" sldId="2147484209"/>
              <pc:sldLayoutMk cId="0" sldId="2147484217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5T05:39:11.231" v="44" actId="790"/>
            <ac:spMkLst>
              <pc:docMk/>
              <pc:sldMasterMk cId="0" sldId="2147484209"/>
              <pc:sldLayoutMk cId="0" sldId="2147484217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9:16.075" v="46" actId="790"/>
          <pc:sldLayoutMkLst>
            <pc:docMk/>
            <pc:sldMasterMk cId="0" sldId="2147484209"/>
            <pc:sldLayoutMk cId="0" sldId="2147484218"/>
          </pc:sldLayoutMkLst>
          <pc:spChg chg="mod">
            <ac:chgData name="Fake Test User" userId="SID-0" providerId="Test" clId="FakeClientId" dt="2021-08-25T05:39:16.075" v="46" actId="790"/>
            <ac:spMkLst>
              <pc:docMk/>
              <pc:sldMasterMk cId="0" sldId="2147484209"/>
              <pc:sldLayoutMk cId="0" sldId="21474842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39:16.075" v="46" actId="790"/>
            <ac:spMkLst>
              <pc:docMk/>
              <pc:sldMasterMk cId="0" sldId="2147484209"/>
              <pc:sldLayoutMk cId="0" sldId="214748421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5:39:16.075" v="46" actId="790"/>
            <ac:spMkLst>
              <pc:docMk/>
              <pc:sldMasterMk cId="0" sldId="2147484209"/>
              <pc:sldLayoutMk cId="0" sldId="214748421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5:39:16.075" v="46" actId="790"/>
            <ac:spMkLst>
              <pc:docMk/>
              <pc:sldMasterMk cId="0" sldId="2147484209"/>
              <pc:sldLayoutMk cId="0" sldId="214748421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5:39:16.075" v="46" actId="790"/>
            <ac:spMkLst>
              <pc:docMk/>
              <pc:sldMasterMk cId="0" sldId="2147484209"/>
              <pc:sldLayoutMk cId="0" sldId="214748421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5:39:16.075" v="46" actId="790"/>
            <ac:spMkLst>
              <pc:docMk/>
              <pc:sldMasterMk cId="0" sldId="2147484209"/>
              <pc:sldLayoutMk cId="0" sldId="2147484218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9:21.122" v="48" actId="790"/>
          <pc:sldLayoutMkLst>
            <pc:docMk/>
            <pc:sldMasterMk cId="0" sldId="2147484209"/>
            <pc:sldLayoutMk cId="0" sldId="2147484219"/>
          </pc:sldLayoutMkLst>
          <pc:spChg chg="mod">
            <ac:chgData name="Fake Test User" userId="SID-0" providerId="Test" clId="FakeClientId" dt="2021-08-25T05:39:21.122" v="48" actId="790"/>
            <ac:spMkLst>
              <pc:docMk/>
              <pc:sldMasterMk cId="0" sldId="2147484209"/>
              <pc:sldLayoutMk cId="0" sldId="21474842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39:21.122" v="48" actId="790"/>
            <ac:spMkLst>
              <pc:docMk/>
              <pc:sldMasterMk cId="0" sldId="2147484209"/>
              <pc:sldLayoutMk cId="0" sldId="21474842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39:21.122" v="48" actId="790"/>
            <ac:spMkLst>
              <pc:docMk/>
              <pc:sldMasterMk cId="0" sldId="2147484209"/>
              <pc:sldLayoutMk cId="0" sldId="214748421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39:21.122" v="48" actId="790"/>
            <ac:spMkLst>
              <pc:docMk/>
              <pc:sldMasterMk cId="0" sldId="2147484209"/>
              <pc:sldLayoutMk cId="0" sldId="214748421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39:21.122" v="48" actId="790"/>
            <ac:spMkLst>
              <pc:docMk/>
              <pc:sldMasterMk cId="0" sldId="2147484209"/>
              <pc:sldLayoutMk cId="0" sldId="214748421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39:25.669" v="50" actId="790"/>
          <pc:sldLayoutMkLst>
            <pc:docMk/>
            <pc:sldMasterMk cId="0" sldId="2147484209"/>
            <pc:sldLayoutMk cId="0" sldId="2147484220"/>
          </pc:sldLayoutMkLst>
          <pc:spChg chg="mod">
            <ac:chgData name="Fake Test User" userId="SID-0" providerId="Test" clId="FakeClientId" dt="2021-08-25T05:39:25.669" v="50" actId="790"/>
            <ac:spMkLst>
              <pc:docMk/>
              <pc:sldMasterMk cId="0" sldId="2147484209"/>
              <pc:sldLayoutMk cId="0" sldId="214748422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39:25.669" v="50" actId="790"/>
            <ac:spMkLst>
              <pc:docMk/>
              <pc:sldMasterMk cId="0" sldId="2147484209"/>
              <pc:sldLayoutMk cId="0" sldId="21474842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39:25.669" v="50" actId="790"/>
            <ac:spMkLst>
              <pc:docMk/>
              <pc:sldMasterMk cId="0" sldId="2147484209"/>
              <pc:sldLayoutMk cId="0" sldId="21474842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39:25.669" v="50" actId="790"/>
            <ac:spMkLst>
              <pc:docMk/>
              <pc:sldMasterMk cId="0" sldId="2147484209"/>
              <pc:sldLayoutMk cId="0" sldId="21474842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39:25.669" v="50" actId="790"/>
            <ac:spMkLst>
              <pc:docMk/>
              <pc:sldMasterMk cId="0" sldId="2147484209"/>
              <pc:sldLayoutMk cId="0" sldId="21474842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39:25.669" v="50" actId="790"/>
            <ac:spMkLst>
              <pc:docMk/>
              <pc:sldMasterMk cId="0" sldId="2147484209"/>
              <pc:sldLayoutMk cId="0" sldId="214748422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6D693E9B-1427-4554-9273-8102AD57E3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673B951-57F0-49DC-B75A-02F564D1F4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D6BF2-79C8-4EDA-A62A-333ACDB37145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E8A379F-C7D3-460C-A6BE-BB1C130A3A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666959B-FA59-434C-93B9-9A31F30330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9EA54-1200-40A3-9333-06DFF09B51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770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FBAB-FC85-4D18-AFA0-D8521995F5BC}" type="datetimeFigureOut">
              <a:rPr lang="el-GR" noProof="0" smtClean="0"/>
              <a:t>25/8/2021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κειμένου υποδείγματος</a:t>
            </a:r>
          </a:p>
          <a:p>
            <a:pPr lvl="1"/>
            <a:r>
              <a:rPr lang="el-GR" noProof="0"/>
              <a:t>Δεύτερο επίπεδο</a:t>
            </a:r>
          </a:p>
          <a:p>
            <a:pPr lvl="2"/>
            <a:r>
              <a:rPr lang="el-GR" noProof="0"/>
              <a:t>Τρίτο επίπεδο</a:t>
            </a:r>
          </a:p>
          <a:p>
            <a:pPr lvl="3"/>
            <a:r>
              <a:rPr lang="el-GR" noProof="0"/>
              <a:t>Τέταρτο επίπεδο</a:t>
            </a:r>
          </a:p>
          <a:p>
            <a:pPr lvl="4"/>
            <a:r>
              <a:rPr lang="el-GR" noProof="0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B1832-7ECC-4705-BABF-191126F9D69A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418626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1832-7ECC-4705-BABF-191126F9D69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893025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FFAFAD-1711-43B3-B4B2-B2FC42416799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l-GR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/>
          <a:p>
            <a:pPr rtl="0"/>
            <a:fld id="{BF966633-381E-49CD-A002-8F2477EC92B5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7" name="Θέση αριθμού διαφάνειας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Ευθεία γραμμή σύνδεσης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Ορθογώνιο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7C3B17-DC0B-4C20-99D1-52E354E6647E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Θέση περιεχομένου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0A5C39EB-163F-42AC-B56C-6FC71050A90F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3" name="Θέση υποσέλιδου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l-GR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Θέση τίτλου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0" name="Υπότιτλος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13" name="Θέση ημερομηνίας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A1D9DA-585C-40D3-BF8B-2BDA5B5E4E3B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4" name="Θέση αριθμού διαφάνειας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5" name="Θέση υποσέλιδου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περιεχομένου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15" name="Θέση περιεχομένου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9" name="Θέση ημερομηνίας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A24FEA51-11E0-43AD-A91F-4A4BE234683B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3" name="Θέση υποσέλιδου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16" name="Τίτλος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Θέση περιεχομένου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24" name="Θέση περιεχομένου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20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21" name="Θέση κειμένου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l-GR" noProof="0"/>
              <a:t>Στυλ κειμένου υποδείγματος</a:t>
            </a:r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fld id="{8709BDAD-3C9A-41AA-B056-A8D643F26F8E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3" name="Θέση υποσέλιδου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18" name="Τίτλος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5" name="Θέση ημερομηνίας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24D3CA-C895-435B-8607-410DB18676AF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FF4FBD-1B22-4A19-B401-CDE38AE183C3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περιεχομένου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11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33A01785-94CC-4C26-8980-9797D8B90198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9" name="Θέση αριθμού διαφάνειας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noProof="0"/>
              <a:t>Στυλ κειμένου υποδείγματος</a:t>
            </a:r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3" name="Θέση ημερομηνίας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/>
          <a:p>
            <a:pPr rtl="0"/>
            <a:fld id="{25465B6D-BAD4-4326-9CD3-134BA2DC740B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14" name="Θέση αριθμού διαφάνειας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/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5" name="Θέση υποσέλιδου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/>
          <a:p>
            <a:pPr rtl="0"/>
            <a:endParaRPr lang="el-G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fld id="{13919D63-2A85-4EEF-9FFF-5261870B42B5}" type="datetime4">
              <a:rPr lang="el-GR" noProof="0" smtClean="0"/>
              <a:t>25 Αυγούστου 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rtl="0"/>
            <a:fld id="{5744759D-0EFF-4FB2-9CCE-04E00944F0FE}" type="slidenum">
              <a:rPr lang="el-GR" noProof="0" smtClean="0"/>
              <a:pPr/>
              <a:t>‹#›</a:t>
            </a:fld>
            <a:endParaRPr lang="el-GR" noProof="0"/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7</ap:TotalTime>
  <ap:Words>1</ap:Words>
  <ap:PresentationFormat>Προβολή στην οθόνη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Constantia</vt:lpstr>
      <vt:lpstr>BlackTie</vt:lpstr>
      <vt:lpstr>Παρουσίαση του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2021-08-25T05:40:30Z</dcterms:modified>
</cp:coreProperties>
</file>