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ableStyles.xml" ContentType="application/vnd.openxmlformats-officedocument.presentationml.tableStyles+xml"/>
  <Override PartName="/ppt/slides/slide11.xml" ContentType="application/vnd.openxmlformats-officedocument.presentationml.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1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 rtl="0"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4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918" y="102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notesMaster" Target="/ppt/notesMasters/notesMaster11.xml" Id="rId3" /><Relationship Type="http://schemas.openxmlformats.org/officeDocument/2006/relationships/tableStyles" Target="/ppt/tableStyles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theme" Target="/ppt/theme/theme12.xml" Id="rId6" /><Relationship Type="http://schemas.openxmlformats.org/officeDocument/2006/relationships/viewProps" Target="/ppt/viewProps.xml" Id="rId5" /><Relationship Type="http://schemas.openxmlformats.org/officeDocument/2006/relationships/presProps" Target="/ppt/presProps.xml" Id="rId4" /></Relationships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CB9745-52BB-4E2C-8A8A-173B51CE01A1}" type="datetimeFigureOut">
              <a:rPr lang="el-GR" smtClean="0"/>
              <a:t>19/8/2021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4CC7D-AF77-4A40-9A14-D2B8F2D2FF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68838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image" Target="/ppt/media/image2.png" Id="rId2" /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image" Target="/ppt/media/image2.png" Id="rId2" /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"/>
              <a:t>Κάντε κλικ για να επεξεργαστείτε το Στυλ κύριου τίτλου</a:t>
            </a:r>
            <a:endParaRPr lang="en-US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l"/>
              <a:t>Στυλ υποδείγματος κειμένου</a:t>
            </a:r>
          </a:p>
          <a:p>
            <a:pPr lvl="1" rtl="0"/>
            <a:r>
              <a:rPr lang="el"/>
              <a:t>Δεύτερου επιπέδου</a:t>
            </a:r>
          </a:p>
          <a:p>
            <a:pPr lvl="2" rtl="0"/>
            <a:r>
              <a:rPr lang="el"/>
              <a:t>Τρίτου επιπέδου</a:t>
            </a:r>
          </a:p>
          <a:p>
            <a:pPr lvl="3" rtl="0"/>
            <a:r>
              <a:rPr lang="el"/>
              <a:t>Τέταρτου επιπέδου</a:t>
            </a:r>
          </a:p>
          <a:p>
            <a:pPr lvl="4" rtl="0"/>
            <a:r>
              <a:rPr lang="el"/>
              <a:t>Πέμπτου επιπέδου</a:t>
            </a:r>
            <a:endParaRPr lang="en-US" dirty="0"/>
          </a:p>
        </p:txBody>
      </p:sp>
      <p:sp>
        <p:nvSpPr>
          <p:cNvPr id="13" name="Θέση ημερομηνίας 1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16/9/2014</a:t>
            </a:r>
            <a:endParaRPr lang="en-US" dirty="0"/>
          </a:p>
        </p:txBody>
      </p:sp>
      <p:sp>
        <p:nvSpPr>
          <p:cNvPr id="14" name="Θέση αριθμού διαφάνειας 13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Θέση υποσέλιδου 14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Εικόνα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l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16" name="Τίτλος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rtlCol="0" anchor="b"/>
          <a:lstStyle/>
          <a:p>
            <a:pPr rtl="0"/>
            <a:r>
              <a:rPr lang="el"/>
              <a:t>Κάντε κλικ για να επεξεργαστείτε το Στυλ κύριου τίτλου</a:t>
            </a:r>
            <a:endParaRPr lang="en-US" dirty="0"/>
          </a:p>
        </p:txBody>
      </p:sp>
      <p:sp>
        <p:nvSpPr>
          <p:cNvPr id="13" name="Θέση ημερομηνίας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 rtlCol="0"/>
          <a:lstStyle/>
          <a:p>
            <a:pPr rtl="0"/>
            <a:r>
              <a:rPr lang="en-US"/>
              <a:t>16/9/2014</a:t>
            </a:r>
            <a:endParaRPr lang="en-US" dirty="0"/>
          </a:p>
        </p:txBody>
      </p:sp>
      <p:sp>
        <p:nvSpPr>
          <p:cNvPr id="14" name="Θέση αριθμού διαφάνειας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 rtlCol="0"/>
          <a:lstStyle>
            <a:lvl1pPr algn="r">
              <a:defRPr/>
            </a:lvl1pPr>
          </a:lstStyle>
          <a:p>
            <a:pPr rtl="0"/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Θέση υποσέλιδου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 rtlCol="0"/>
          <a:lstStyle/>
          <a:p>
            <a:pPr rtl="0"/>
            <a:endParaRPr lang="en-US" dirty="0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 rtlCol="0"/>
          <a:lstStyle/>
          <a:p>
            <a:pPr rtl="0"/>
            <a:r>
              <a:rPr lang="el"/>
              <a:t>Κάντε κλικ για να επεξεργαστείτε το Στυλ κύριου τίτλου</a:t>
            </a:r>
            <a:endParaRPr lang="en-US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/>
          <a:p>
            <a:pPr lvl="0" rtl="0"/>
            <a:r>
              <a:rPr lang="el"/>
              <a:t>Στυλ υποδείγματος κειμένου</a:t>
            </a:r>
          </a:p>
          <a:p>
            <a:pPr lvl="1" rtl="0"/>
            <a:r>
              <a:rPr lang="el"/>
              <a:t>Δεύτερου επιπέδου</a:t>
            </a:r>
          </a:p>
          <a:p>
            <a:pPr lvl="2" rtl="0"/>
            <a:r>
              <a:rPr lang="el"/>
              <a:t>Τρίτου επιπέδου</a:t>
            </a:r>
          </a:p>
          <a:p>
            <a:pPr lvl="3" rtl="0"/>
            <a:r>
              <a:rPr lang="el"/>
              <a:t>Τέταρτου επιπέδου</a:t>
            </a:r>
          </a:p>
          <a:p>
            <a:pPr lvl="4" rtl="0"/>
            <a:r>
              <a:rPr lang="el"/>
              <a:t>Πέμπτου επιπέδου</a:t>
            </a:r>
            <a:endParaRPr lang="en-US" dirty="0"/>
          </a:p>
        </p:txBody>
      </p:sp>
      <p:sp>
        <p:nvSpPr>
          <p:cNvPr id="13" name="Θέση ημερομηνίας 1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16/9/2014</a:t>
            </a:r>
            <a:endParaRPr lang="en-US" dirty="0"/>
          </a:p>
        </p:txBody>
      </p:sp>
      <p:sp>
        <p:nvSpPr>
          <p:cNvPr id="14" name="Θέση αριθμού διαφάνειας 13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Θέση υποσέλιδου 14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el"/>
              <a:t>Στυλ υποδείγματος κειμένου</a:t>
            </a:r>
          </a:p>
          <a:p>
            <a:pPr lvl="1" rtl="0"/>
            <a:r>
              <a:rPr lang="el"/>
              <a:t>Δεύτερου επιπέδου</a:t>
            </a:r>
          </a:p>
          <a:p>
            <a:pPr lvl="2" rtl="0"/>
            <a:r>
              <a:rPr lang="el"/>
              <a:t>Τρίτου επιπέδου</a:t>
            </a:r>
          </a:p>
          <a:p>
            <a:pPr lvl="3" rtl="0"/>
            <a:r>
              <a:rPr lang="el"/>
              <a:t>Τέταρτου επιπέδου</a:t>
            </a:r>
          </a:p>
          <a:p>
            <a:pPr lvl="4" rtl="0"/>
            <a:r>
              <a:rPr lang="el"/>
              <a:t>Πέμπτου επιπέδου</a:t>
            </a:r>
            <a:endParaRPr lang="en-US" dirty="0"/>
          </a:p>
        </p:txBody>
      </p:sp>
      <p:sp>
        <p:nvSpPr>
          <p:cNvPr id="16" name="Τίτλος 1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"/>
              <a:t>Κάντε κλικ για να επεξεργαστείτε το Στυλ κύριου τίτλου</a:t>
            </a:r>
            <a:endParaRPr lang="en-US"/>
          </a:p>
        </p:txBody>
      </p:sp>
      <p:sp>
        <p:nvSpPr>
          <p:cNvPr id="10" name="Θέση ημερομηνίας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16/9/2014</a:t>
            </a:r>
            <a:endParaRPr lang="en-US" dirty="0"/>
          </a:p>
        </p:txBody>
      </p:sp>
      <p:sp>
        <p:nvSpPr>
          <p:cNvPr id="11" name="Θέση αριθμού διαφάνειας 10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Θέση υποσέλιδου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Εικόνα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Θέση ημερομηνίας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 rtlCol="0"/>
          <a:lstStyle/>
          <a:p>
            <a:pPr rtl="0"/>
            <a:r>
              <a:rPr lang="en-US"/>
              <a:t>16/9/2014</a:t>
            </a:r>
            <a:endParaRPr lang="en-US" dirty="0"/>
          </a:p>
        </p:txBody>
      </p:sp>
      <p:sp>
        <p:nvSpPr>
          <p:cNvPr id="13" name="Θέση αριθμού διαφάνειας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 rtlCol="0"/>
          <a:lstStyle/>
          <a:p>
            <a:pPr rtl="0"/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Θέση υποσέλιδου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5" name="Τίτλος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rtlCol="0" anchor="b"/>
          <a:lstStyle/>
          <a:p>
            <a:pPr rtl="0"/>
            <a:r>
              <a:rPr lang="el"/>
              <a:t>Κάντε κλικ για να επεξεργαστείτε το 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rtlCol="0"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el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 rtlCol="0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"/>
              <a:t>Στυλ υποδείγματος κειμένου</a:t>
            </a:r>
          </a:p>
          <a:p>
            <a:pPr lvl="1" rtl="0"/>
            <a:r>
              <a:rPr lang="el"/>
              <a:t>Δεύτερου επιπέδου</a:t>
            </a:r>
          </a:p>
          <a:p>
            <a:pPr lvl="2" rtl="0"/>
            <a:r>
              <a:rPr lang="el"/>
              <a:t>Τρίτου επιπέδου</a:t>
            </a:r>
          </a:p>
          <a:p>
            <a:pPr lvl="3" rtl="0"/>
            <a:r>
              <a:rPr lang="el"/>
              <a:t>Τέταρτου επιπέδου</a:t>
            </a:r>
          </a:p>
          <a:p>
            <a:pPr lvl="4" rtl="0"/>
            <a:r>
              <a:rPr lang="el"/>
              <a:t>Πέμπτου επιπέδου</a:t>
            </a:r>
            <a:endParaRPr lang="en-US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 rtlCol="0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"/>
              <a:t>Στυλ υποδείγματος κειμένου</a:t>
            </a:r>
          </a:p>
          <a:p>
            <a:pPr lvl="1" rtl="0"/>
            <a:r>
              <a:rPr lang="el"/>
              <a:t>Δεύτερου επιπέδου</a:t>
            </a:r>
          </a:p>
          <a:p>
            <a:pPr lvl="2" rtl="0"/>
            <a:r>
              <a:rPr lang="el"/>
              <a:t>Τρίτου επιπέδου</a:t>
            </a:r>
          </a:p>
          <a:p>
            <a:pPr lvl="3" rtl="0"/>
            <a:r>
              <a:rPr lang="el"/>
              <a:t>Τέταρτου επιπέδου</a:t>
            </a:r>
          </a:p>
          <a:p>
            <a:pPr lvl="4" rtl="0"/>
            <a:r>
              <a:rPr lang="el"/>
              <a:t>Πέμπτου επιπέδου</a:t>
            </a:r>
            <a:endParaRPr lang="en-US" dirty="0"/>
          </a:p>
        </p:txBody>
      </p:sp>
      <p:sp>
        <p:nvSpPr>
          <p:cNvPr id="11" name="Τίτλος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 rtlCol="0"/>
          <a:lstStyle/>
          <a:p>
            <a:pPr rtl="0"/>
            <a:r>
              <a:rPr lang="el"/>
              <a:t>Κάντε κλικ για να επεξεργαστείτε το Στυλ κύριου τίτλου</a:t>
            </a:r>
            <a:endParaRPr lang="en-US"/>
          </a:p>
        </p:txBody>
      </p:sp>
      <p:sp>
        <p:nvSpPr>
          <p:cNvPr id="9" name="Θέση ημερομηνίας 8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16/9/2014</a:t>
            </a:r>
            <a:endParaRPr lang="en-US" dirty="0"/>
          </a:p>
        </p:txBody>
      </p:sp>
      <p:sp>
        <p:nvSpPr>
          <p:cNvPr id="13" name="Θέση αριθμού διαφάνειας 12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Θέση υποσέλιδου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rtlCol="0"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"/>
              <a:t>Στυλ υποδείγματος κειμένου</a:t>
            </a:r>
          </a:p>
          <a:p>
            <a:pPr lvl="1" rtl="0"/>
            <a:r>
              <a:rPr lang="el"/>
              <a:t>Δεύτερου επιπέδου</a:t>
            </a:r>
          </a:p>
          <a:p>
            <a:pPr lvl="2" rtl="0"/>
            <a:r>
              <a:rPr lang="el"/>
              <a:t>Τρίτου επιπέδου</a:t>
            </a:r>
          </a:p>
          <a:p>
            <a:pPr lvl="3" rtl="0"/>
            <a:r>
              <a:rPr lang="el"/>
              <a:t>Τέταρτου επιπέδου</a:t>
            </a:r>
          </a:p>
          <a:p>
            <a:pPr lvl="4" rtl="0"/>
            <a:r>
              <a:rPr lang="el"/>
              <a:t>Πέμπτου επιπέδου</a:t>
            </a:r>
            <a:endParaRPr lang="en-US" dirty="0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rtlCol="0"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"/>
              <a:t>Στυλ υποδείγματος κειμένου</a:t>
            </a:r>
          </a:p>
          <a:p>
            <a:pPr lvl="1" rtl="0"/>
            <a:r>
              <a:rPr lang="el"/>
              <a:t>Δεύτερου επιπέδου</a:t>
            </a:r>
          </a:p>
          <a:p>
            <a:pPr lvl="2" rtl="0"/>
            <a:r>
              <a:rPr lang="el"/>
              <a:t>Τρίτου επιπέδου</a:t>
            </a:r>
          </a:p>
          <a:p>
            <a:pPr lvl="3" rtl="0"/>
            <a:r>
              <a:rPr lang="el"/>
              <a:t>Τέταρτου επιπέδου</a:t>
            </a:r>
          </a:p>
          <a:p>
            <a:pPr lvl="4" rtl="0"/>
            <a:r>
              <a:rPr lang="el"/>
              <a:t>Πέμπτου επιπέδου</a:t>
            </a:r>
            <a:endParaRPr lang="en-US" dirty="0"/>
          </a:p>
        </p:txBody>
      </p:sp>
      <p:sp>
        <p:nvSpPr>
          <p:cNvPr id="11" name="Τίτλος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 rtlCol="0"/>
          <a:lstStyle/>
          <a:p>
            <a:pPr rtl="0"/>
            <a:r>
              <a:rPr lang="el"/>
              <a:t>Κάντε κλικ για να επεξεργαστείτε το Στυλ κύριου τίτλου</a:t>
            </a:r>
            <a:endParaRPr lang="en-US"/>
          </a:p>
        </p:txBody>
      </p:sp>
      <p:sp>
        <p:nvSpPr>
          <p:cNvPr id="12" name="Θέση ημερομηνίας 1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16/9/2014</a:t>
            </a:r>
            <a:endParaRPr lang="en-US" dirty="0"/>
          </a:p>
        </p:txBody>
      </p:sp>
      <p:sp>
        <p:nvSpPr>
          <p:cNvPr id="14" name="Θέση αριθμού διαφάνειας 13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Θέση υποσέλιδου 15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 rtlCol="0"/>
          <a:lstStyle/>
          <a:p>
            <a:pPr rtl="0"/>
            <a:r>
              <a:rPr lang="el"/>
              <a:t>Κάντε κλικ για να επεξεργαστείτε το Στυλ κύριου τίτλου</a:t>
            </a:r>
            <a:endParaRPr lang="en-US" dirty="0"/>
          </a:p>
        </p:txBody>
      </p:sp>
      <p:sp>
        <p:nvSpPr>
          <p:cNvPr id="9" name="Θέση ημερομηνίας 8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16/9/2014</a:t>
            </a:r>
            <a:endParaRPr lang="en-US" dirty="0"/>
          </a:p>
        </p:txBody>
      </p:sp>
      <p:sp>
        <p:nvSpPr>
          <p:cNvPr id="10" name="Θέση αριθμού διαφάνειας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Θέση υποσέλιδου 1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Θέση ημερομηνίας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16/9/2014</a:t>
            </a:r>
            <a:endParaRPr lang="en-US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rtlCol="0"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pPr rtl="0"/>
            <a:r>
              <a:rPr lang="el"/>
              <a:t>Κάντε κλικ για να επεξεργαστείτε το Στυλ κύριου τίτλου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 rtlCol="0"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el"/>
              <a:t>Στυλ υποδείγματος κειμένου</a:t>
            </a:r>
          </a:p>
          <a:p>
            <a:pPr lvl="1" rtl="0"/>
            <a:r>
              <a:rPr lang="el"/>
              <a:t>Δεύτερου επιπέδου</a:t>
            </a:r>
          </a:p>
          <a:p>
            <a:pPr lvl="2" rtl="0"/>
            <a:r>
              <a:rPr lang="el"/>
              <a:t>Τρίτου επιπέδου</a:t>
            </a:r>
          </a:p>
          <a:p>
            <a:pPr lvl="3" rtl="0"/>
            <a:r>
              <a:rPr lang="el"/>
              <a:t>Τέταρτου επιπέδου</a:t>
            </a:r>
          </a:p>
          <a:p>
            <a:pPr lvl="4" rtl="0"/>
            <a:r>
              <a:rPr lang="el"/>
              <a:t>Πέμπτου επιπέδου</a:t>
            </a:r>
            <a:endParaRPr lang="en-US" dirty="0"/>
          </a:p>
        </p:txBody>
      </p:sp>
      <p:sp>
        <p:nvSpPr>
          <p:cNvPr id="1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"/>
              <a:t>Στυλ υποδείγματος κειμένου</a:t>
            </a:r>
          </a:p>
        </p:txBody>
      </p:sp>
      <p:sp>
        <p:nvSpPr>
          <p:cNvPr id="15" name="Θέση ημερομηνίας 1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16/9/2014</a:t>
            </a:r>
            <a:endParaRPr lang="en-US" dirty="0"/>
          </a:p>
        </p:txBody>
      </p:sp>
      <p:sp>
        <p:nvSpPr>
          <p:cNvPr id="16" name="Θέση αριθμού διαφάνειας 15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l"/>
              <a:t>Κάντε κλικ στο εικονίδιο για να προσθέσετε μια εικόνα</a:t>
            </a:r>
            <a:endParaRPr lang="en-US"/>
          </a:p>
        </p:txBody>
      </p:sp>
      <p:sp>
        <p:nvSpPr>
          <p:cNvPr id="11" name="Τίτλος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rtlCol="0"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pPr rtl="0"/>
            <a:r>
              <a:rPr lang="el"/>
              <a:t>Κάντε κλικ για να επεξεργαστείτε το Στυλ κύριου τίτλου</a:t>
            </a:r>
            <a:endParaRPr lang="en-US" dirty="0"/>
          </a:p>
        </p:txBody>
      </p:sp>
      <p:sp>
        <p:nvSpPr>
          <p:cNvPr id="12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"/>
              <a:t>Στυλ υποδείγματος κειμένου</a:t>
            </a:r>
          </a:p>
        </p:txBody>
      </p:sp>
      <p:sp>
        <p:nvSpPr>
          <p:cNvPr id="16" name="Θέση ημερομηνίας 1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16/9/2014</a:t>
            </a:r>
            <a:endParaRPr lang="en-US" dirty="0"/>
          </a:p>
        </p:txBody>
      </p:sp>
      <p:sp>
        <p:nvSpPr>
          <p:cNvPr id="17" name="Θέση αριθμού διαφάνειας 1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Θέση υποσέλιδου 1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image" Target="/ppt/media/image12.png" Id="rId13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Εικόνα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l"/>
              <a:t>Κάντε κλικ για να επεξεργαστείτε το Στυλ κύριου τίτλου</a:t>
            </a:r>
            <a:endParaRPr lang="en-US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el"/>
              <a:t>Στυλ υποδείγματος κειμένου</a:t>
            </a:r>
          </a:p>
          <a:p>
            <a:pPr lvl="1" rtl="0"/>
            <a:r>
              <a:rPr lang="el"/>
              <a:t>Δεύτερου επιπέδου</a:t>
            </a:r>
          </a:p>
          <a:p>
            <a:pPr lvl="2" rtl="0"/>
            <a:r>
              <a:rPr lang="el"/>
              <a:t>Τρίτου επιπέδου</a:t>
            </a:r>
          </a:p>
          <a:p>
            <a:pPr lvl="3" rtl="0"/>
            <a:r>
              <a:rPr lang="el"/>
              <a:t>Τέταρτου επιπέδου</a:t>
            </a:r>
          </a:p>
          <a:p>
            <a:pPr lvl="4" rtl="0"/>
            <a:r>
              <a:rPr lang="el"/>
              <a:t>Πέμπτου επιπέδου</a:t>
            </a:r>
            <a:endParaRPr lang="en-US" dirty="0"/>
          </a:p>
        </p:txBody>
      </p:sp>
      <p:sp>
        <p:nvSpPr>
          <p:cNvPr id="8" name="Θέση αριθμού διαφάνειας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Θέση ημερομηνίας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en-US"/>
              <a:t>16/9/2014</a:t>
            </a:r>
            <a:endParaRPr lang="en-US" dirty="0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 rtl="0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Υπότιτλος 1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el-GR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1861403"/>
      </p:ext>
    </p:extLst>
  </p:cSld>
  <p:clrMapOvr>
    <a:masterClrMapping/>
  </p:clrMapOvr>
</p:sld>
</file>

<file path=ppt/theme/theme12.xml><?xml version="1.0" encoding="utf-8"?>
<a:theme xmlns:a="http://schemas.openxmlformats.org/drawingml/2006/main" name="Σύνθετο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Composite</ap:Template>
  <ap:TotalTime>2</ap:TotalTime>
  <ap:Words>0</ap:Words>
  <ap:PresentationFormat>Προβολή στην οθόνη (4:3)</ap:PresentationFormat>
  <ap:Paragraphs>0</ap:Paragraphs>
  <ap:Slides>1</ap:Slides>
  <ap:Notes>0</ap:Notes>
  <ap:HiddenSlides>0</ap:HiddenSlides>
  <ap:MMClips>0</ap:MMClips>
  <ap:ScaleCrop>false</ap:ScaleCrop>
  <ap:HeadingPairs>
    <vt:vector baseType="variant" size="6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ap:HeadingPairs>
  <ap:TitlesOfParts>
    <vt:vector baseType="lpstr" size="4">
      <vt:lpstr>Calibri</vt:lpstr>
      <vt:lpstr>Wingdings</vt:lpstr>
      <vt:lpstr>Σύνθετο</vt:lpstr>
      <vt:lpstr>Παρουσίαση του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2014-09-16T21:32:48Z</dcterms:created>
  <dcterms:modified xsi:type="dcterms:W3CDTF">2021-08-19T08:00:03Z</dcterms:modified>
</cp:coreProperties>
</file>