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2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64" y="9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7-27T07:10:10.816" v="36" actId="255"/>
      <pc:docMkLst>
        <pc:docMk/>
      </pc:docMkLst>
      <pc:sldChg chg="modSp mod modNotes">
        <pc:chgData name="Fake Test User" userId="SID-0" providerId="Test" clId="FakeClientId" dt="2021-07-27T07:10:10.816" v="36" actId="255"/>
        <pc:sldMkLst>
          <pc:docMk/>
          <pc:sldMk cId="1253071169" sldId="256"/>
        </pc:sldMkLst>
        <pc:spChg chg="mod">
          <ac:chgData name="Fake Test User" userId="SID-0" providerId="Test" clId="FakeClientId" dt="2021-07-27T07:10:10.816" v="36" actId="255"/>
          <ac:spMkLst>
            <pc:docMk/>
            <pc:sldMk cId="1253071169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7T03:31:52.508" v="1" actId="790"/>
          <ac:spMkLst>
            <pc:docMk/>
            <pc:sldMk cId="1253071169" sldId="256"/>
            <ac:spMk id="3" creationId="{00000000-0000-0000-0000-000000000000}"/>
          </ac:spMkLst>
        </pc:spChg>
        <pc:spChg chg="mod">
          <ac:chgData name="Fake Test User" userId="SID-0" providerId="Test" clId="FakeClientId" dt="2021-07-27T03:31:52.508" v="1" actId="790"/>
          <ac:spMkLst>
            <pc:docMk/>
            <pc:sldMk cId="1253071169" sldId="256"/>
            <ac:spMk id="4" creationId="{00000000-0000-0000-0000-000000000000}"/>
          </ac:spMkLst>
        </pc:spChg>
        <pc:spChg chg="mod">
          <ac:chgData name="Fake Test User" userId="SID-0" providerId="Test" clId="FakeClientId" dt="2021-07-27T03:31:52.508" v="1" actId="790"/>
          <ac:spMkLst>
            <pc:docMk/>
            <pc:sldMk cId="1253071169" sldId="256"/>
            <ac:spMk id="5" creationId="{00000000-0000-0000-0000-000000000000}"/>
          </ac:spMkLst>
        </pc:spChg>
        <pc:spChg chg="mod">
          <ac:chgData name="Fake Test User" userId="SID-0" providerId="Test" clId="FakeClientId" dt="2021-07-27T03:31:52.508" v="1" actId="790"/>
          <ac:spMkLst>
            <pc:docMk/>
            <pc:sldMk cId="1253071169" sldId="256"/>
            <ac:spMk id="6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7T07:09:11.737" v="35"/>
        <pc:sldMasterMkLst>
          <pc:docMk/>
          <pc:sldMasterMk cId="0" sldId="2147483648"/>
        </pc:sldMasterMkLst>
        <pc:spChg chg="mod">
          <ac:chgData name="Fake Test User" userId="SID-0" providerId="Test" clId="FakeClientId" dt="2021-07-27T07:08:17.409" v="25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7-27T03:35:14.788" v="5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7-27T03:35:14.788" v="5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7-27T03:35:14.788" v="5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7-27T03:35:14.788" v="5" actId="790"/>
          <ac:spMkLst>
            <pc:docMk/>
            <pc:sldMasterMk cId="0" sldId="2147483648"/>
            <ac:spMk id="6" creationId="{00000000-0000-0000-0000-000000000000}"/>
          </ac:spMkLst>
        </pc:spChg>
        <pc:spChg chg="mod">
          <ac:chgData name="Fake Test User" userId="SID-0" providerId="Test" clId="FakeClientId" dt="2021-07-27T03:35:14.788" v="5" actId="790"/>
          <ac:spMkLst>
            <pc:docMk/>
            <pc:sldMasterMk cId="0" sldId="2147483648"/>
            <ac:spMk id="7" creationId="{00000000-0000-0000-0000-000000000000}"/>
          </ac:spMkLst>
        </pc:spChg>
        <pc:spChg chg="mod">
          <ac:chgData name="Fake Test User" userId="SID-0" providerId="Test" clId="FakeClientId" dt="2021-07-27T03:35:14.788" v="5" actId="790"/>
          <ac:spMkLst>
            <pc:docMk/>
            <pc:sldMasterMk cId="0" sldId="2147483648"/>
            <ac:spMk id="8" creationId="{00000000-0000-0000-0000-000000000000}"/>
          </ac:spMkLst>
        </pc:spChg>
        <pc:sldLayoutChg chg="modSp mod">
          <pc:chgData name="Fake Test User" userId="SID-0" providerId="Test" clId="FakeClientId" dt="2021-07-27T07:08:20.753" v="26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7-27T07:08:20.753" v="26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35:31.445" v="6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35:31.445" v="6" actId="790"/>
            <ac:spMkLst>
              <pc:docMk/>
              <pc:sldMasterMk cId="0" sldId="2147483648"/>
              <pc:sldLayoutMk cId="0" sldId="214748364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35:31.445" v="6" actId="790"/>
            <ac:spMkLst>
              <pc:docMk/>
              <pc:sldMasterMk cId="0" sldId="2147483648"/>
              <pc:sldLayoutMk cId="0" sldId="2147483649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3:35:31.445" v="6" actId="790"/>
            <ac:spMkLst>
              <pc:docMk/>
              <pc:sldMasterMk cId="0" sldId="2147483648"/>
              <pc:sldLayoutMk cId="0" sldId="2147483649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8:23.847" v="27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7-27T07:08:23.847" v="27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35:44.694" v="7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35:44.694" v="7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35:44.694" v="7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35:44.694" v="7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8:27.144" v="28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7-27T07:08:27.144" v="28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36:03.398" v="8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36:03.398" v="8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36:03.398" v="8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36:03.398" v="8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36:03.398" v="8" actId="790"/>
            <ac:spMkLst>
              <pc:docMk/>
              <pc:sldMasterMk cId="0" sldId="2147483648"/>
              <pc:sldLayoutMk cId="0" sldId="2147483651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36:03.398" v="8" actId="790"/>
            <ac:spMkLst>
              <pc:docMk/>
              <pc:sldMasterMk cId="0" sldId="2147483648"/>
              <pc:sldLayoutMk cId="0" sldId="214748365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3:36:03.398" v="8" actId="790"/>
            <ac:spMkLst>
              <pc:docMk/>
              <pc:sldMasterMk cId="0" sldId="2147483648"/>
              <pc:sldLayoutMk cId="0" sldId="2147483651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8:30.519" v="29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7-27T07:08:30.519" v="29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36:08.694" v="9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36:08.694" v="9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36:08.694" v="9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36:08.694" v="9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36:08.694" v="9" actId="790"/>
            <ac:spMkLst>
              <pc:docMk/>
              <pc:sldMasterMk cId="0" sldId="2147483648"/>
              <pc:sldLayoutMk cId="0" sldId="2147483652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8:48.253" v="3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7-27T07:08:48.253" v="3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36:15.632" v="10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36:15.632" v="10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36:15.632" v="10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7-27T03:36:15.632" v="10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7-27T03:36:15.632" v="10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7T03:36:15.632" v="10" actId="790"/>
            <ac:spMkLst>
              <pc:docMk/>
              <pc:sldMasterMk cId="0" sldId="2147483648"/>
              <pc:sldLayoutMk cId="0" sldId="2147483653"/>
              <ac:spMk id="11" creationId="{00000000-0000-0000-0000-000000000000}"/>
            </ac:spMkLst>
          </pc:spChg>
          <pc:spChg chg="mod">
            <ac:chgData name="Fake Test User" userId="SID-0" providerId="Test" clId="FakeClientId" dt="2021-07-27T03:36:15.632" v="10" actId="790"/>
            <ac:spMkLst>
              <pc:docMk/>
              <pc:sldMasterMk cId="0" sldId="2147483648"/>
              <pc:sldLayoutMk cId="0" sldId="2147483653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8:51.784" v="31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7-27T07:08:51.784" v="31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36:19.976" v="11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36:19.976" v="11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36:19.976" v="11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3:36:24.522" v="12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7-27T03:36:24.522" v="12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36:24.522" v="12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36:24.522" v="12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8:58.253" v="32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7-27T07:08:58.253" v="32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36:28.757" v="13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36:28.757" v="13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36:28.757" v="13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36:28.757" v="13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36:28.757" v="13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9:03.347" v="33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7-27T07:09:03.347" v="33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36:34.788" v="14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36:34.788" v="14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36:34.788" v="14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36:34.788" v="14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7-27T03:36:34.788" v="14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9:07.487" v="34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7-27T07:09:07.487" v="34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36:38.663" v="15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36:38.663" v="15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36:38.663" v="15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36:38.663" v="15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7T07:09:11.737" v="35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7-27T07:09:11.737" v="35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7T03:36:42.350" v="16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7T03:36:42.350" v="16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7T03:36:42.350" v="16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7T03:36:42.350" v="16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>
            <a:extLst>
              <a:ext uri="{FF2B5EF4-FFF2-40B4-BE49-F238E27FC236}">
                <a16:creationId xmlns:a16="http://schemas.microsoft.com/office/drawing/2014/main" id="{3D3D4C2F-6204-4E03-8EC0-0FFB57B8EC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9E6668C4-3212-446E-B910-17E7FD234D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56305-705A-4FDC-BAC5-FFA7C9996B05}" type="datetime1">
              <a:rPr lang="el-GR" smtClean="0"/>
              <a:t>27/7/2021</a:t>
            </a:fld>
            <a:endParaRPr lang="el-GR" dirty="0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E3DB9D5-2853-4BFE-86D6-97776C5B177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1F44AB7-BA76-4468-8E59-7351A9E32B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E077A-7382-4990-BBA9-2AAD83B4C4AB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856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3405C-F49A-4882-9412-70EB58D14B8B}" type="datetime1">
              <a:rPr lang="el-GR" smtClean="0"/>
              <a:pPr/>
              <a:t>27/7/2021</a:t>
            </a:fld>
            <a:endParaRPr lang="el-GR" dirty="0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noProof="0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l-GR" noProof="0" dirty="0"/>
              <a:t>Στυλ υποδείγματος κειμένου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noProof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39C1B6-F01E-4626-82EC-2DC5D2C5C018}" type="slidenum">
              <a:rPr lang="el-GR" noProof="0" smtClean="0"/>
              <a:t>‹#›</a:t>
            </a:fld>
            <a:endParaRPr lang="el-GR" noProof="0"/>
          </a:p>
        </p:txBody>
      </p:sp>
    </p:spTree>
    <p:extLst>
      <p:ext uri="{BB962C8B-B14F-4D97-AF65-F5344CB8AC3E}">
        <p14:creationId xmlns:p14="http://schemas.microsoft.com/office/powerpoint/2010/main" val="3326688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39C1B6-F01E-4626-82EC-2DC5D2C5C018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34064197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E11A7E8-7200-40BC-B3CB-A3DED9439253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Κείμενο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el-GR" noProof="0"/>
              <a:t>Κάντε κλικ για να επεξεργαστείτε τον υπότιτλο του υποδείγματος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13B1CB8-DB06-43B6-ABF0-6C4ACA7ED229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8" name="Θέση αριθμού διαφάνειας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9" name="Θέση υποσέλιδου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l-GR" noProof="0"/>
              <a:t>Κείμενο υποσέλιδου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 rtlCol="0"/>
          <a:lstStyle/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Σύμβολο κράτησης θέσης κατακόρυφου κειμένου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237FA6A-7351-4755-AAB6-90BE20FD9D99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Κείμενο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794785-7C4E-4DDB-AB79-77744E3CC3A3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Κείμενο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rtlCol="0"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722313" y="4068763"/>
            <a:ext cx="77724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8EAF366-C556-4A68-B63A-E10D81F19AE0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Κείμενο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7" name="Έλλειψη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8" name="Έλλειψη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  <p:sp>
        <p:nvSpPr>
          <p:cNvPr id="9" name="Έλλειψη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9D768E9-AB2E-42B2-AD95-0893BD3CDB28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Κείμενο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3" hasCustomPrompt="1"/>
          </p:nvPr>
        </p:nvSpPr>
        <p:spPr>
          <a:xfrm>
            <a:off x="365760" y="1600200"/>
            <a:ext cx="4041648" cy="4526280"/>
          </a:xfrm>
        </p:spPr>
        <p:txBody>
          <a:bodyPr rtlCol="0"/>
          <a:lstStyle/>
          <a:p>
            <a:pPr lvl="0" rtl="0"/>
            <a:r>
              <a:rPr lang="el-GR" noProof="0" dirty="0"/>
              <a:t>Στυλ υποδείγματος κειμένου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 hasCustomPrompt="1"/>
          </p:nvPr>
        </p:nvSpPr>
        <p:spPr>
          <a:xfrm>
            <a:off x="457200" y="1600200"/>
            <a:ext cx="4040188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 hasCustomPrompt="1"/>
          </p:nvPr>
        </p:nvSpPr>
        <p:spPr>
          <a:xfrm>
            <a:off x="4648200" y="1600200"/>
            <a:ext cx="4041775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45F40B-6FA1-434E-AED5-B5698D0E99D3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Κείμενο υποσέλιδου</a:t>
            </a:r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13" hasCustomPrompt="1"/>
          </p:nvPr>
        </p:nvSpPr>
        <p:spPr>
          <a:xfrm>
            <a:off x="457200" y="2212848"/>
            <a:ext cx="4041648" cy="3913632"/>
          </a:xfrm>
        </p:spPr>
        <p:txBody>
          <a:bodyPr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14" hasCustomPrompt="1"/>
          </p:nvPr>
        </p:nvSpPr>
        <p:spPr>
          <a:xfrm>
            <a:off x="4672584" y="2212848"/>
            <a:ext cx="4041648" cy="3913187"/>
          </a:xfrm>
        </p:spPr>
        <p:txBody>
          <a:bodyPr rtlCol="0"/>
          <a:lstStyle/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D6201E-9C02-41E0-B953-EBF774E8BC9E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Κείμενο υποσέλιδου</a:t>
            </a:r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A29315-59DF-421C-9561-5E248976BE02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Κείμενο υποσέλιδου</a:t>
            </a: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 hasCustomPrompt="1"/>
          </p:nvPr>
        </p:nvSpPr>
        <p:spPr>
          <a:xfrm>
            <a:off x="719137" y="273050"/>
            <a:ext cx="4995863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  <a:p>
            <a:pPr lvl="1" rtl="0"/>
            <a:r>
              <a:rPr lang="el-GR" noProof="0"/>
              <a:t>Δεύτερου επιπέδου</a:t>
            </a:r>
          </a:p>
          <a:p>
            <a:pPr lvl="2" rtl="0"/>
            <a:r>
              <a:rPr lang="el-GR" noProof="0"/>
              <a:t>Τρίτου επιπέδου</a:t>
            </a:r>
          </a:p>
          <a:p>
            <a:pPr lvl="3" rtl="0"/>
            <a:r>
              <a:rPr lang="el-GR" noProof="0"/>
              <a:t>Τέταρτου επιπέδου</a:t>
            </a:r>
          </a:p>
          <a:p>
            <a:pPr lvl="4" rtl="0"/>
            <a:r>
              <a:rPr lang="el-GR" noProof="0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5907087" y="2438400"/>
            <a:ext cx="3008313" cy="3687763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EC0C6F1-83E3-4D04-8C6D-B1606B42CCA0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Κείμενο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 hasCustomPrompt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l-GR" noProof="0"/>
              <a:t>Κάντε κλικ στο εικονίδιο για να προσθέσετε μια εικόνα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 hasCustomPrompt="1"/>
          </p:nvPr>
        </p:nvSpPr>
        <p:spPr>
          <a:xfrm>
            <a:off x="1679576" y="5810250"/>
            <a:ext cx="5711824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l-GR" noProof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76614E-2DAB-4364-B8BC-A7C69E5E0FD3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l-GR" noProof="0"/>
              <a:t>Κείμενο υποσέλιδου</a:t>
            </a:r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l-GR" noProof="0" smtClean="0"/>
              <a:pPr/>
              <a:t>‹#›</a:t>
            </a:fld>
            <a:endParaRPr lang="el-GR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el-GR" dirty="0"/>
              <a:t>Κάντε κλικ για να επεξεργαστείτε τον τίτλο υποδείγματος</a:t>
            </a:r>
            <a:endParaRPr lang="el-GR" noProof="0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l-GR" noProof="0" dirty="0"/>
              <a:t>Στυλ υποδείγματος κειμένου</a:t>
            </a:r>
          </a:p>
          <a:p>
            <a:pPr lvl="1" rtl="0"/>
            <a:r>
              <a:rPr lang="el-GR" noProof="0" dirty="0"/>
              <a:t>Δεύτερου επιπέδου</a:t>
            </a:r>
          </a:p>
          <a:p>
            <a:pPr lvl="2" rtl="0"/>
            <a:r>
              <a:rPr lang="el-GR" noProof="0" dirty="0"/>
              <a:t>Τρίτου επιπέδου</a:t>
            </a:r>
          </a:p>
          <a:p>
            <a:pPr lvl="3" rtl="0"/>
            <a:r>
              <a:rPr lang="el-GR" noProof="0" dirty="0"/>
              <a:t>Τέταρτου επιπέδου</a:t>
            </a:r>
          </a:p>
          <a:p>
            <a:pPr lvl="4" rtl="0"/>
            <a:r>
              <a:rPr lang="el-GR" noProof="0" dirty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E20BFE66-CDB1-4C84-B033-D611343F665D}" type="datetime1">
              <a:rPr lang="el-GR" noProof="0" smtClean="0"/>
              <a:t>27/7/2021</a:t>
            </a:fld>
            <a:endParaRPr lang="el-GR" noProof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el-GR" noProof="0"/>
              <a:t>Κείμενο υποσέλιδου</a:t>
            </a: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rtl="0"/>
            <a:fld id="{BA9B540C-44DA-4F69-89C9-7C84606640D3}" type="slidenum">
              <a:rPr lang="el-GR" noProof="0" smtClean="0"/>
              <a:pPr/>
              <a:t>‹#›</a:t>
            </a:fld>
            <a:endParaRPr lang="el-GR" noProof="0"/>
          </a:p>
        </p:txBody>
      </p:sp>
      <p:sp>
        <p:nvSpPr>
          <p:cNvPr id="7" name="Έλλειψη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l-GR" sz="1800" kern="1200" noProof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Έλλειψη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l-G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8F99B7-0207-4FCE-8528-B357217818EE}" type="datetime1">
              <a:rPr lang="el-GR" smtClean="0"/>
              <a:t>27/7/2021</a:t>
            </a:fld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rtl="0"/>
            <a:fld id="{BA9B540C-44DA-4F69-89C9-7C84606640D3}" type="slidenum">
              <a:rPr lang="el-GR" smtClean="0"/>
              <a:pPr/>
              <a:t>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el-GR"/>
              <a:t>Κείμενο υποσέλιδου</a:t>
            </a:r>
          </a:p>
        </p:txBody>
      </p:sp>
    </p:spTree>
    <p:extLst>
      <p:ext uri="{BB962C8B-B14F-4D97-AF65-F5344CB8AC3E}">
        <p14:creationId xmlns:p14="http://schemas.microsoft.com/office/powerpoint/2010/main" val="1253071169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Στέλεχος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Executive</ap:Template>
  <ap:TotalTime>21</ap:TotalTime>
  <ap:Words>5</ap:Words>
  <ap:PresentationFormat>Προβολή στην οθόνη (4:3)</ap:PresentationFormat>
  <ap:Paragraphs>4</ap:Paragraphs>
  <ap:Slides>1</ap:Slides>
  <ap:Notes>1</ap:Notes>
  <ap:HiddenSlides>0</ap:HiddenSlides>
  <ap:MMClips>0</ap:MMClips>
  <ap:ScaleCrop>false</ap:ScaleCrop>
  <ap:HeadingPairs>
    <vt:vector baseType="variant" size="6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ap:HeadingPairs>
  <ap:TitlesOfParts>
    <vt:vector baseType="lpstr" size="7">
      <vt:lpstr>Arial</vt:lpstr>
      <vt:lpstr>Calibri</vt:lpstr>
      <vt:lpstr>Century Gothic</vt:lpstr>
      <vt:lpstr>Courier New</vt:lpstr>
      <vt:lpstr>Palatino Linotype</vt:lpstr>
      <vt:lpstr>Στέλεχος</vt:lpstr>
      <vt:lpstr>Παρουσίαση του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2014-09-16T21:34:41Z</dcterms:created>
  <dcterms:modified xsi:type="dcterms:W3CDTF">2021-07-27T07:10:13Z</dcterms:modified>
</cp:coreProperties>
</file>