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366652A5-AE66-4FC3-9308-D03DB50BF6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DE8B06E-7AD6-4AF0-807C-CB6D7D698F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6AF8B-9502-4838-824C-878824BADAF4}" type="datetime1">
              <a:rPr lang="el-GR" smtClean="0"/>
              <a:t>19/8/2021</a:t>
            </a:fld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C0CDF8B-7C84-480E-82B4-5CE7102DB5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2279AFA-1125-49A6-B6DE-B38FB91917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45D43-0013-4851-81EF-8A49230848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8504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noProof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3EBD5-DE52-4DFF-A8FA-5792AAEEE53B}" type="datetime1">
              <a:rPr lang="el-GR" smtClean="0"/>
              <a:pPr/>
              <a:t>19/8/2021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/>
              <a:t>Στυλ κειμένου υποδείγματος</a:t>
            </a:r>
          </a:p>
          <a:p>
            <a:pPr lvl="1"/>
            <a:r>
              <a:rPr lang="el-GR" noProof="0"/>
              <a:t>Δεύτερο επίπεδο</a:t>
            </a:r>
          </a:p>
          <a:p>
            <a:pPr lvl="2"/>
            <a:r>
              <a:rPr lang="el-GR" noProof="0"/>
              <a:t>Τρίτο επίπεδο</a:t>
            </a:r>
          </a:p>
          <a:p>
            <a:pPr lvl="3"/>
            <a:r>
              <a:rPr lang="el-GR" noProof="0"/>
              <a:t>Τέταρτο επίπεδο</a:t>
            </a:r>
          </a:p>
          <a:p>
            <a:pPr lvl="4"/>
            <a:r>
              <a:rPr lang="el-GR" noProof="0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01F3C-AD26-4254-9F30-F523E1972D3E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1700194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D01F3C-AD26-4254-9F30-F523E1972D3E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38815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B33EDC-77DA-40A4-963D-0F69BF43958B}" type="datetime1">
              <a:rPr lang="el-GR" noProof="0" smtClean="0"/>
              <a:t>19/8/2021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4EA7543-9AAE-4E9F-B28C-4FCCFD07D42B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/>
          </a:p>
        </p:txBody>
      </p:sp>
      <p:sp>
        <p:nvSpPr>
          <p:cNvPr id="8" name="Ορθογώνιο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l-GR" noProof="0"/>
              <a:t>Κάντε κλικ για να επεξεργαστείτε τον υπότιτλο του υποδείγματος</a:t>
            </a:r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E37CC433-D269-4222-A04D-5EFC60645FD3}" type="datetime1">
              <a:rPr lang="el-GR" noProof="0" smtClean="0"/>
              <a:t>19/8/2021</a:t>
            </a:fld>
            <a:endParaRPr lang="el-GR" noProof="0"/>
          </a:p>
        </p:txBody>
      </p:sp>
      <p:sp>
        <p:nvSpPr>
          <p:cNvPr id="11" name="Θέση αριθμού διαφάνειας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 rtl="0"/>
            <a:fld id="{F7886C9C-DC18-4195-8FD5-A50AA931D419}" type="slidenum">
              <a:rPr lang="el-GR" noProof="0" smtClean="0"/>
              <a:pPr algn="r"/>
              <a:t>‹#›</a:t>
            </a:fld>
            <a:endParaRPr lang="el-GR" noProof="0"/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el-GR" noProof="0"/>
          </a:p>
        </p:txBody>
      </p:sp>
      <p:sp>
        <p:nvSpPr>
          <p:cNvPr id="13" name="Τίτλος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 rtlCol="0"/>
          <a:lstStyle>
            <a:lvl1pPr algn="r" rtl="0">
              <a:defRPr sz="4200" spc="150" baseline="0"/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/>
          </a:p>
        </p:txBody>
      </p:sp>
      <p:sp>
        <p:nvSpPr>
          <p:cNvPr id="8" name="Ορθογώνιο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/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63E93B-61EB-4341-87A5-FE1E4809B377}" type="datetime1">
              <a:rPr lang="el-GR" noProof="0" smtClean="0"/>
              <a:t>19/8/2021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F7886C9C-DC18-4195-8FD5-A50AA931D419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ECDC8D-6EF5-498D-A445-138B80E3B959}" type="datetime1">
              <a:rPr lang="el-GR" noProof="0" smtClean="0"/>
              <a:t>19/8/2021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el-GR" noProof="0" smtClean="0"/>
              <a:pPr/>
              <a:t>‹#›</a:t>
            </a:fld>
            <a:endParaRPr lang="el-GR" noProof="0"/>
          </a:p>
        </p:txBody>
      </p:sp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/>
          </a:p>
        </p:txBody>
      </p:sp>
      <p:sp>
        <p:nvSpPr>
          <p:cNvPr id="8" name="Ορθογώνιο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rtlCol="0" anchor="ctr"/>
          <a:lstStyle>
            <a:lvl1pPr marL="0" indent="0" rtl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9" name="Θέση ημερομηνίας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B78B655A-094B-4A91-832C-35AC88D93F6D}" type="datetime1">
              <a:rPr lang="el-GR" noProof="0" smtClean="0"/>
              <a:t>19/8/2021</a:t>
            </a:fld>
            <a:endParaRPr lang="el-GR" noProof="0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 rtl="0"/>
            <a:fld id="{F7886C9C-DC18-4195-8FD5-A50AA931D419}" type="slidenum">
              <a:rPr lang="el-GR" noProof="0" smtClean="0"/>
              <a:pPr algn="r"/>
              <a:t>‹#›</a:t>
            </a:fld>
            <a:endParaRPr lang="el-GR" noProof="0"/>
          </a:p>
        </p:txBody>
      </p:sp>
      <p:sp>
        <p:nvSpPr>
          <p:cNvPr id="11" name="Θέση υποσέλιδου 1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el-GR" noProof="0"/>
          </a:p>
        </p:txBody>
      </p:sp>
      <p:sp>
        <p:nvSpPr>
          <p:cNvPr id="12" name="Τίτλος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 rtlCol="0"/>
          <a:lstStyle>
            <a:lvl1pPr algn="r" rtl="0">
              <a:defRPr sz="4200" spc="150" baseline="0"/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7306F1-487B-4F90-99D0-531E72791248}" type="datetime1">
              <a:rPr lang="el-GR" noProof="0" smtClean="0"/>
              <a:t>19/8/2021</a:t>
            </a:fld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el-GR" noProof="0" smtClean="0"/>
              <a:pPr/>
              <a:t>‹#›</a:t>
            </a:fld>
            <a:endParaRPr lang="el-GR" noProof="0"/>
          </a:p>
        </p:txBody>
      </p:sp>
      <p:sp>
        <p:nvSpPr>
          <p:cNvPr id="8" name="Τίτλο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rtlCol="0" anchor="b"/>
          <a:lstStyle>
            <a:lvl1pPr marL="0" indent="0" algn="ctr" rtl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 rtlCol="0"/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rtlCol="0" anchor="b"/>
          <a:lstStyle>
            <a:lvl1pPr marL="0" indent="0" algn="ctr" rtl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 rtlCol="0"/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3157BA-8EED-4E37-AA5F-EA8464DDEC7A}" type="datetime1">
              <a:rPr lang="el-GR" noProof="0" smtClean="0"/>
              <a:t>19/8/2021</a:t>
            </a:fld>
            <a:endParaRPr lang="el-GR" noProof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el-GR" noProof="0" smtClean="0"/>
              <a:pPr/>
              <a:t>‹#›</a:t>
            </a:fld>
            <a:endParaRPr lang="el-GR" noProof="0"/>
          </a:p>
        </p:txBody>
      </p:sp>
      <p:sp>
        <p:nvSpPr>
          <p:cNvPr id="10" name="Τίτλος 9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31E172-CC3E-442E-AE8D-655A58A3DDF4}" type="datetime1">
              <a:rPr lang="el-GR" noProof="0" smtClean="0"/>
              <a:t>19/8/2021</a:t>
            </a:fld>
            <a:endParaRPr lang="el-GR" noProof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el-GR" noProof="0" smtClean="0"/>
              <a:pPr/>
              <a:t>‹#›</a:t>
            </a:fld>
            <a:endParaRPr lang="el-GR" noProof="0"/>
          </a:p>
        </p:txBody>
      </p:sp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ED3B99-7EC1-4150-BBBD-79A3FC8C170F}" type="datetime1">
              <a:rPr lang="el-GR" noProof="0" smtClean="0"/>
              <a:t>19/8/2021</a:t>
            </a:fld>
            <a:endParaRPr lang="el-GR" noProof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/>
          </a:p>
        </p:txBody>
      </p:sp>
      <p:sp>
        <p:nvSpPr>
          <p:cNvPr id="8" name="Ορθογώνιο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/>
          </a:p>
        </p:txBody>
      </p:sp>
      <p:sp useBgFill="1">
        <p:nvSpPr>
          <p:cNvPr id="9" name="Ορθογώνιο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 rtlCol="0"/>
          <a:lstStyle>
            <a:lvl1pPr rtl="0"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 rtlCol="0"/>
          <a:lstStyle>
            <a:lvl1pPr marL="0" indent="0" rtl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C29E8C-4CB0-4E42-B34E-367F8CDAA70D}" type="datetime1">
              <a:rPr lang="el-GR" noProof="0" smtClean="0"/>
              <a:t>19/8/2021</a:t>
            </a:fld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F7886C9C-DC18-4195-8FD5-A50AA931D419}" type="slidenum">
              <a:rPr lang="el-GR" noProof="0" smtClean="0"/>
              <a:pPr/>
              <a:t>‹#›</a:t>
            </a:fld>
            <a:endParaRPr lang="el-GR" noProof="0"/>
          </a:p>
        </p:txBody>
      </p:sp>
      <p:sp>
        <p:nvSpPr>
          <p:cNvPr id="11" name="Τίτλος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rtlCol="0" anchor="b"/>
          <a:lstStyle>
            <a:lvl1pPr algn="l" rtl="0">
              <a:defRPr sz="2000" spc="150" baseline="0"/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/>
          </a:p>
        </p:txBody>
      </p:sp>
      <p:sp useBgFill="1">
        <p:nvSpPr>
          <p:cNvPr id="9" name="Ορθογώνιο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 hasCustomPrompt="1"/>
          </p:nvPr>
        </p:nvSpPr>
        <p:spPr>
          <a:xfrm>
            <a:off x="152400" y="152400"/>
            <a:ext cx="6705600" cy="6553200"/>
          </a:xfrm>
        </p:spPr>
        <p:txBody>
          <a:bodyPr rtlCol="0"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noProof="0"/>
              <a:t>Κάντε κλικ στο εικονίδιο για να προσθέσετε μια εικόνα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 rtlCol="0"/>
          <a:lstStyle>
            <a:lvl1pPr marL="0" indent="0" rtl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DE7F91-4D70-44DB-BAAD-8C3B5441614B}" type="datetime1">
              <a:rPr lang="el-GR" noProof="0" smtClean="0"/>
              <a:t>19/8/2021</a:t>
            </a:fld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el-GR" noProof="0" smtClean="0"/>
              <a:pPr/>
              <a:t>‹#›</a:t>
            </a:fld>
            <a:endParaRPr lang="el-GR" noProof="0"/>
          </a:p>
        </p:txBody>
      </p:sp>
      <p:sp>
        <p:nvSpPr>
          <p:cNvPr id="10" name="Τίτλος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rtlCol="0" anchor="b"/>
          <a:lstStyle>
            <a:lvl1pPr algn="l" rtl="0">
              <a:defRPr sz="2000" spc="15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/>
          </a:p>
        </p:txBody>
      </p:sp>
      <p:sp>
        <p:nvSpPr>
          <p:cNvPr id="8" name="Ορθογώνιο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/>
          </a:p>
        </p:txBody>
      </p:sp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rtl="0"/>
            <a:fld id="{509EFCA1-FF58-4DD4-8EBD-233C72B69A03}" type="datetime1">
              <a:rPr lang="el-GR" noProof="0" smtClean="0"/>
              <a:t>19/8/2021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 rtl="0"/>
            <a:fld id="{F7886C9C-DC18-4195-8FD5-A50AA931D419}" type="slidenum">
              <a:rPr lang="el-GR" noProof="0" smtClean="0"/>
              <a:pPr algn="r"/>
              <a:t>‹#›</a:t>
            </a:fld>
            <a:endParaRPr lang="el-G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Υπότιτλος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FE7314-CBE9-4F6A-AF24-9EDE3919F582}" type="datetime1">
              <a:rPr lang="el-GR" smtClean="0"/>
              <a:t>19/8/2021</a:t>
            </a:fld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rtl="0"/>
            <a:fld id="{F7886C9C-DC18-4195-8FD5-A50AA931D419}" type="slidenum">
              <a:rPr lang="el-GR" smtClean="0"/>
              <a:pPr algn="r"/>
              <a:t>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l-GR"/>
          </a:p>
        </p:txBody>
      </p:sp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556746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Πλέγμα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Grid</ap:Template>
  <ap:TotalTime>2</ap:TotalTime>
  <ap:Words>3</ap:Words>
  <ap:PresentationFormat>Προβολή στην οθόνη 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ap:HeadingPairs>
  <ap:TitlesOfParts>
    <vt:vector baseType="lpstr" size="6">
      <vt:lpstr>Calibri</vt:lpstr>
      <vt:lpstr>Franklin Gothic Medium</vt:lpstr>
      <vt:lpstr>Wingdings</vt:lpstr>
      <vt:lpstr>Wingdings 2</vt:lpstr>
      <vt:lpstr>Πλέγμα</vt:lpstr>
      <vt:lpstr>Παρουσίαση του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2014-09-16T21:35:33Z</dcterms:created>
  <dcterms:modified xsi:type="dcterms:W3CDTF">2021-08-19T08:33:05Z</dcterms:modified>
</cp:coreProperties>
</file>