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40" y="6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05T07:48:14.957" v="43" actId="790"/>
      <pc:docMkLst>
        <pc:docMk/>
      </pc:docMkLst>
      <pc:sldChg chg="modSp mod modNotes">
        <pc:chgData name="Fake Test User" userId="SID-0" providerId="Test" clId="FakeClientId" dt="2021-08-05T07:48:14.957" v="43" actId="790"/>
        <pc:sldMkLst>
          <pc:docMk/>
          <pc:sldMk cId="2028195316" sldId="256"/>
        </pc:sldMkLst>
        <pc:spChg chg="mod">
          <ac:chgData name="Fake Test User" userId="SID-0" providerId="Test" clId="FakeClientId" dt="2021-08-05T07:48:14.957" v="43" actId="790"/>
          <ac:spMkLst>
            <pc:docMk/>
            <pc:sldMk cId="2028195316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5T07:48:14.957" v="43" actId="790"/>
          <ac:spMkLst>
            <pc:docMk/>
            <pc:sldMk cId="2028195316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5T07:48:06.207" v="42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8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15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17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Fake Test User" userId="SID-0" providerId="Test" clId="FakeClientId" dt="2021-08-05T07:48:06.207" v="42" actId="790"/>
          <ac:spMkLst>
            <pc:docMk/>
            <pc:sldMasterMk cId="0" sldId="2147483660"/>
            <ac:spMk id="23" creationId="{00000000-0000-0000-0000-000000000000}"/>
          </ac:spMkLst>
        </pc:spChg>
        <pc:sldLayoutChg chg="modSp mod">
          <pc:chgData name="Fake Test User" userId="SID-0" providerId="Test" clId="FakeClientId" dt="2021-08-05T07:47:58.739" v="40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32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39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40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41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42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56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65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66" creationId="{00000000-0000-0000-0000-000000000000}"/>
            </ac:spMkLst>
          </pc:spChg>
          <pc:spChg chg="mod">
            <ac:chgData name="Fake Test User" userId="SID-0" providerId="Test" clId="FakeClientId" dt="2021-08-05T07:47:58.739" v="40" actId="790"/>
            <ac:spMkLst>
              <pc:docMk/>
              <pc:sldMasterMk cId="0" sldId="2147483660"/>
              <pc:sldLayoutMk cId="0" sldId="2147483661"/>
              <ac:spMk id="6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7:52.145" v="38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05T07:47:52.145" v="38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7:52.145" v="38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7:52.145" v="38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47:52.145" v="38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47:52.145" v="38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7:45.988" v="36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24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25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  <pc:spChg chg="mod">
            <ac:chgData name="Fake Test User" userId="SID-0" providerId="Test" clId="FakeClientId" dt="2021-08-05T07:47:45.988" v="36" actId="790"/>
            <ac:spMkLst>
              <pc:docMk/>
              <pc:sldMasterMk cId="0" sldId="2147483660"/>
              <pc:sldLayoutMk cId="0" sldId="2147483663"/>
              <ac:spMk id="2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7:36.723" v="34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05T07:47:36.723" v="34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7:36.723" v="34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7:36.723" v="34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47:36.723" v="34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47:36.723" v="34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47:36.723" v="34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7:25.317" v="32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16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17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18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19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20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21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22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25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29" creationId="{00000000-0000-0000-0000-000000000000}"/>
            </ac:spMkLst>
          </pc:spChg>
          <pc:spChg chg="mod">
            <ac:chgData name="Fake Test User" userId="SID-0" providerId="Test" clId="FakeClientId" dt="2021-08-05T07:47:25.317" v="32" actId="790"/>
            <ac:spMkLst>
              <pc:docMk/>
              <pc:sldMasterMk cId="0" sldId="2147483660"/>
              <pc:sldLayoutMk cId="0" sldId="2147483665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7:16.785" v="30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05T07:47:16.785" v="30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7:16.785" v="30" actId="790"/>
            <ac:spMkLst>
              <pc:docMk/>
              <pc:sldMasterMk cId="0" sldId="2147483660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7:16.785" v="30" actId="790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47:16.785" v="30" actId="790"/>
            <ac:spMkLst>
              <pc:docMk/>
              <pc:sldMasterMk cId="0" sldId="2147483660"/>
              <pc:sldLayoutMk cId="0" sldId="21474836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1:34.457" v="26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05T07:41:34.457" v="26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1:34.457" v="26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1:34.457" v="26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1:26.519" v="25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05T07:41:26.519" v="25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1:26.519" v="25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1:26.519" v="25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41:26.519" v="25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41:26.519" v="25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41:26.519" v="25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1:04.551" v="23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05T07:41:04.551" v="23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1:04.551" v="23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1:04.551" v="23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41:04.551" v="23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41:04.551" v="23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41:04.551" v="23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7:41:04.551" v="23" actId="790"/>
            <ac:spMkLst>
              <pc:docMk/>
              <pc:sldMasterMk cId="0" sldId="2147483660"/>
              <pc:sldLayoutMk cId="0" sldId="2147483669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0:57.785" v="21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05T07:40:57.785" v="21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0:57.785" v="21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0:57.785" v="21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40:57.785" v="21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40:57.785" v="21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40:50.800" v="19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05T07:40:50.800" v="19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40:50.800" v="19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40:50.800" v="19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40:50.800" v="19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40:50.800" v="19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D5993952-A195-48E1-A70E-2C9AA49DF7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12E7AB4-D005-438D-91FC-C3C6006639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DDB60-9A38-4B7C-AC47-03C23C63EFA1}" type="datetime1">
              <a:rPr lang="el-GR" smtClean="0"/>
              <a:t>5/8/2021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384AFA8-030B-4A8E-A944-BFDF6E6E0A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67D256C-B31A-41C7-889D-2558CDE3E5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E8F67-1911-4945-935F-6831A2AFC3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309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461B4-557F-48F8-B3D3-2FE6E3577A85}" type="datetime1">
              <a:rPr lang="el-GR" smtClean="0"/>
              <a:pPr/>
              <a:t>5/8/2021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/>
              <a:t>Στυλ κειμένου υποδείγματος</a:t>
            </a:r>
          </a:p>
          <a:p>
            <a:pPr lvl="1"/>
            <a:r>
              <a:rPr lang="el-GR" noProof="0"/>
              <a:t>Δεύτερο επίπεδο</a:t>
            </a:r>
          </a:p>
          <a:p>
            <a:pPr lvl="2"/>
            <a:r>
              <a:rPr lang="el-GR" noProof="0"/>
              <a:t>Τρίτο επίπεδο</a:t>
            </a:r>
          </a:p>
          <a:p>
            <a:pPr lvl="3"/>
            <a:r>
              <a:rPr lang="el-GR" noProof="0"/>
              <a:t>Τέταρτο επίπεδο</a:t>
            </a:r>
          </a:p>
          <a:p>
            <a:pPr lvl="4"/>
            <a:r>
              <a:rPr lang="el-GR" noProof="0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A8B49-932A-4C1B-B1F6-2BDF59FACF45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90372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A8B49-932A-4C1B-B1F6-2BDF59FACF4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1240208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5108C7D0-F849-4C75-8F06-56FF1788452F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BAC6B9E2-77C3-47B8-B798-A2F8FD9445D5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  <p:sp>
        <p:nvSpPr>
          <p:cNvPr id="32" name="Ορθογώνιο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39" name="Ορθογώνιο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40" name="Ορθογώνιο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41" name="Ορθογώνιο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42" name="Ορθογώνιο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 rtlCol="0"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rtlCol="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pPr rtl="0"/>
            <a:r>
              <a:rPr lang="el-GR" noProof="0"/>
              <a:t>Κάντε κλικ για να επεξεργαστείτε τον υπότιτλο του υποδείγματος</a:t>
            </a:r>
            <a:endParaRPr kumimoji="0" lang="el-GR" noProof="0"/>
          </a:p>
        </p:txBody>
      </p:sp>
      <p:sp>
        <p:nvSpPr>
          <p:cNvPr id="56" name="Ορθογώνιο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65" name="Ορθογώνιο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66" name="Ορθογώνιο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67" name="Ορθογώνιο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rtlCol="0" anchor="ctr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C2F83E61-A22D-4A6A-9A2F-AB99C7C0B84F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A185D0B0-C70B-434C-985B-DD3CFFE3A747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Ελεύθερη σχεδίαση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15" name="Ελεύθερη σχεδίαση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13" name="Ελεύθερη σχεδίαση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16" name="Ελεύθερη σχεδίαση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17" name="Ελεύθερη σχεδίαση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18" name="Ελεύθερη σχεδίαση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19" name="Ελεύθερη σχεδίαση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20" name="Ελεύθερη σχεδίαση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21" name="Ελεύθερη σχεδίαση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22" name="Ελεύθερη σχεδίαση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23" name="Ελεύθερη σχεδίαση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24" name="Ελεύθερη σχεδίαση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25" name="Ελεύθερη σχεδίαση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26" name="Ελεύθερη σχεδίαση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27" name="Ελεύθερη σχεδίαση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rtlCol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rtl="0" eaLnBrk="1" latinLnBrk="0" hangingPunct="1"/>
            <a:r>
              <a:rPr lang="el-GR" noProof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282EE7FF-1F74-44B2-8C80-CADB603A1365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 rtlCol="0"/>
          <a:lstStyle>
            <a:lvl1pPr algn="l">
              <a:buNone/>
              <a:defRPr sz="3800" b="0" cap="none" spc="-150" baseline="0"/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8" name="Ορθογώνιο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9" name="Ορθογώνιο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0" name="Ορθογώνιο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1" name="Ορθογώνιο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2" name="Ορθογώνιο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14F582C2-9E5F-447E-83D9-1C71EA7B7BAC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Ορθογώνιο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rtlCol="0" anchor="t"/>
          <a:lstStyle>
            <a:lvl1pPr>
              <a:defRPr sz="4000"/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rtlCol="0"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rtlCol="0"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E7CCDC5B-4B19-473A-ADF0-5CC38012CD20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  <p:sp>
        <p:nvSpPr>
          <p:cNvPr id="16" name="Ορθογώνιο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7" name="Ορθογώνιο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8" name="Ορθογώνιο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9" name="Ορθογώνιο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20" name="Ορθογώνιο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21" name="Ορθογώνιο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22" name="Ορθογώνιο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29" name="Ορθογώνιο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30" name="Ορθογώνιο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 rtlCol="0"/>
          <a:lstStyle>
            <a:lvl1pPr>
              <a:defRPr sz="4000" cap="none" baseline="0"/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519582F-E06E-4CA7-9D26-4F87251FDEF8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509423C3-A0B3-46CB-BE95-1ABD5A834125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rtlCol="0" anchor="ctr"/>
          <a:lstStyle>
            <a:lvl1pPr algn="l">
              <a:buNone/>
              <a:defRPr sz="3600" b="0"/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 rtlCol="0"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9E8750C5-8D9E-4C4D-B2F9-4A73B81F0A00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cxnSp>
        <p:nvCxnSpPr>
          <p:cNvPr id="9" name="Ευθεία γραμμή σύνδεσης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Ομάδα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Ευθεία γραμμή σύνδεσης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Ευθεία γραμμή σύνδεσης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Ευθεία γραμμή σύνδεσης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Τίτλος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rtlCol="0" anchor="b"/>
          <a:lstStyle>
            <a:lvl1pPr algn="l">
              <a:buNone/>
              <a:defRPr sz="2100" b="0"/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 rtlCol="0"/>
          <a:lstStyle>
            <a:lvl1pPr marL="0" indent="0">
              <a:buNone/>
              <a:defRPr sz="3200"/>
            </a:lvl1pPr>
            <a:extLst/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kumimoji="0"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 rtlCol="0"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grpSp>
        <p:nvGrpSpPr>
          <p:cNvPr id="14" name="Ομάδα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Ευθεία γραμμή σύνδεσης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Ευθεία γραμμή σύνδεσης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Ευθεία γραμμή σύνδεσης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Ομάδα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Ευθεία γραμμή σύνδεσης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Ευθεία γραμμή σύνδεσης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 rtlCol="0"/>
          <a:lstStyle/>
          <a:p>
            <a:pPr rtl="0" eaLnBrk="1" latinLnBrk="0" hangingPunct="1"/>
            <a:fld id="{7D174793-B7DE-4BED-8B22-3EF914EF8330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 rtlCol="0"/>
          <a:lstStyle/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 rtlCol="0"/>
          <a:lstStyle/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8" name="Ορθογώνιο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9" name="Ορθογώνιο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0" name="Ορθογώνιο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1" name="Ορθογώνιο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2" name="Ορθογώνιο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5" name="Ορθογώνιο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6" name="Ορθογώνιο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17" name="Ορθογώνιο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rtlCol="0" anchor="t">
            <a:noAutofit/>
          </a:bodyPr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 eaLnBrk="1" latinLnBrk="0" hangingPunct="1"/>
            <a:fld id="{CF5957DF-70F9-4FA6-AE0F-22D8CF25B5C1}" type="datetime1">
              <a:rPr lang="el-GR" noProof="0" smtClean="0"/>
              <a:t>5/8/2021</a:t>
            </a:fld>
            <a:endParaRPr lang="el-GR" sz="1100" noProof="0">
              <a:solidFill>
                <a:schemeClr val="tx2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rtl="0" eaLnBrk="1" latinLnBrk="0" hangingPunct="1"/>
            <a:endParaRPr kumimoji="0" lang="el-GR" sz="1100" noProof="0">
              <a:solidFill>
                <a:schemeClr val="tx2"/>
              </a:solidFill>
            </a:endParaRPr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algn="l" rtl="0" eaLnBrk="1" latinLnBrk="0" hangingPunct="1"/>
            <a:fld id="{09CEB3EB-F4F2-46F4-8867-D3C68411A9A0}" type="slidenum">
              <a:rPr kumimoji="0" lang="el-GR" noProof="0" smtClean="0"/>
              <a:pPr algn="l" eaLnBrk="1" latinLnBrk="0" hangingPunct="1"/>
              <a:t>‹#›</a:t>
            </a:fld>
            <a:endParaRPr kumimoji="0" lang="el-GR" sz="1200" noProof="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8195316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Metro</ap:Template>
  <ap:TotalTime>9</ap:TotalTime>
  <ap:Words>1</ap:Words>
  <ap:PresentationFormat>Προβολή στην οθόνη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ap:HeadingPairs>
  <ap:TitlesOfParts>
    <vt:vector baseType="lpstr" size="8">
      <vt:lpstr>Calibri</vt:lpstr>
      <vt:lpstr>Consolas</vt:lpstr>
      <vt:lpstr>Corbel</vt:lpstr>
      <vt:lpstr>Wingdings</vt:lpstr>
      <vt:lpstr>Wingdings 2</vt:lpstr>
      <vt:lpstr>Wingdings 3</vt:lpstr>
      <vt:lpstr>Metro</vt:lpstr>
      <vt:lpstr>Παρουσίαση του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2014-09-16T21:36:45Z</dcterms:created>
  <dcterms:modified xsi:type="dcterms:W3CDTF">2021-08-05T07:48:16Z</dcterms:modified>
</cp:coreProperties>
</file>