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7:19:49.343" v="31"/>
      <pc:docMkLst>
        <pc:docMk/>
      </pc:docMkLst>
      <pc:sldChg chg="modSp mod modNotes">
        <pc:chgData name="Fake Test User" userId="SID-0" providerId="Test" clId="FakeClientId" dt="2021-07-27T05:33:27.214" v="16" actId="790"/>
        <pc:sldMkLst>
          <pc:docMk/>
          <pc:sldMk cId="3050616803" sldId="256"/>
        </pc:sldMkLst>
        <pc:spChg chg="mod">
          <ac:chgData name="Fake Test User" userId="SID-0" providerId="Test" clId="FakeClientId" dt="2021-07-27T05:29:35.154" v="1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5:29:35.154" v="1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19:49.343" v="31"/>
        <pc:sldMasterMkLst>
          <pc:docMk/>
          <pc:sldMasterMk cId="0" sldId="2147483660"/>
        </pc:sldMasterMkLst>
        <pc:spChg chg="mod">
          <ac:chgData name="Fake Test User" userId="SID-0" providerId="Test" clId="FakeClientId" dt="2021-07-27T07:19:04.406" v="21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7T05:31:22.420" v="3" actId="790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7T07:19:08.265" v="22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7T07:19:08.265" v="22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5:31:32.482" v="4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12.890" v="23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7T07:19:12.890" v="23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1:38.513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1:38.513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1:38.513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1:38.513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20.484" v="24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7T07:19:20.484" v="24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5:31:46.029" v="6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23.906" v="25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7T07:19:23.906" v="25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1:50.951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1:50.951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1:50.951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1:50.951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1:50.951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27.703" v="26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7T07:19:27.703" v="26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5:31:58.307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31.734" v="27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7T07:19:31.734" v="27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2:03.855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2:03.855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2:03.855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32:39.136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7T05:32:39.136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2:39.136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2:39.136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38.624" v="28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7T07:19:38.624" v="28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5:32:49.792" v="11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42.921" v="29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7T07:19:42.921" v="29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5:32:58.136" v="12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46.359" v="3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7T07:19:46.359" v="3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3:13.745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3:13.745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3:13.745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3:13.745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19:49.343" v="31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7T07:19:49.343" v="31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5:33:17.980" v="15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5E920246-9C90-41A4-B324-CFF255701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47F9E65-B1F4-47A4-A7A2-3CE158A277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336D-1E38-4766-9918-2ED5AB9CD1E3}" type="datetime1">
              <a:rPr lang="el-GR" smtClean="0"/>
              <a:t>27/7/2021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A08F0B9-2F6E-4270-9CEA-721DD13A5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68F3E8E-B640-40FB-867D-6447D71D4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FB15-D74D-4E7A-B978-E9D4CDBA2F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886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CE670-4156-4B19-A095-1A4032716075}" type="datetime1">
              <a:rPr lang="el-GR" smtClean="0"/>
              <a:pPr/>
              <a:t>27/7/2021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  <a:endParaRPr kumimoji="0"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00218-D647-4ECB-BB01-190606B3C5E5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36652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00218-D647-4ECB-BB01-190606B3C5E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693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EFF11-E7A9-42B4-9EAD-F18E96707BFF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  <a:endParaRPr kumimoji="0" lang="el-GR" noProof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D6AC32-E3AC-4456-92C4-CF5311211F2F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8" name="Ορθογώνιο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BA8CF1-8D56-4040-A942-1902FE92152C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9316B6-FD38-42E2-ADE1-973D5FEEFF1E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12" name="Ορθογώνιο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7384D7-A892-46B4-AA87-843784B1304C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3D2A56-05C2-47D4-B417-35D04B2BD04A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61377-78C2-40F0-AA88-283985D76B4E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D995D2-8503-4F75-9EB9-94C82D478907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B01BD3-5CC7-472F-A40F-D009E605FC1A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  <a:p>
            <a:pPr lvl="1" rtl="0" eaLnBrk="1" latinLnBrk="0" hangingPunct="1"/>
            <a:r>
              <a:rPr lang="el-GR" noProof="0"/>
              <a:t>Δεύτερου επιπέδου</a:t>
            </a:r>
          </a:p>
          <a:p>
            <a:pPr lvl="2" rtl="0" eaLnBrk="1" latinLnBrk="0" hangingPunct="1"/>
            <a:r>
              <a:rPr lang="el-GR" noProof="0"/>
              <a:t>Τρίτου επιπέδου</a:t>
            </a:r>
          </a:p>
          <a:p>
            <a:pPr lvl="3" rtl="0" eaLnBrk="1" latinLnBrk="0" hangingPunct="1"/>
            <a:r>
              <a:rPr lang="el-GR" noProof="0"/>
              <a:t>Τέταρτου επιπέδου</a:t>
            </a:r>
          </a:p>
          <a:p>
            <a:pPr lvl="4" rtl="0" eaLnBrk="1" latinLnBrk="0" hangingPunct="1"/>
            <a:r>
              <a:rPr lang="el-GR" noProof="0"/>
              <a:t>Πέμπτου επιπέδου</a:t>
            </a:r>
            <a:endParaRPr kumimoji="0"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488B62-CF28-433C-A818-01AE5C4E944B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  <p:sp>
        <p:nvSpPr>
          <p:cNvPr id="12" name="Ορθογώνιο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9" name="Ορθογώνιο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  <a:endParaRPr kumimoji="0"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8F0F4C90-A7C5-4BB9-A190-B76B64E6EAF7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11" name="Ορθογώνιο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9" name="Ορθογώνιο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7" name="Ορθογώνιο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noProof="0"/>
          </a:p>
        </p:txBody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D8A5B123-BD20-429C-B02C-F4910906FF44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el-GR" noProof="0" smtClean="0"/>
              <a:t>‹#›</a:t>
            </a:fld>
            <a:endParaRPr kumimoji="0" lang="el-G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Λειτουργική μονάδα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7</ap:TotalTime>
  <ap:Words>1</ap:Words>
  <ap:PresentationFormat>Προβολή στην οθόνη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Corbel</vt:lpstr>
      <vt:lpstr>Wingdings</vt:lpstr>
      <vt:lpstr>Wingdings 2</vt:lpstr>
      <vt:lpstr>Wingdings 3</vt:lpstr>
      <vt:lpstr>Λειτουργική μονάδα</vt:lpstr>
      <vt:lpstr>Παρουσίαση του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2021-07-27T07:19:55Z</dcterms:modified>
</cp:coreProperties>
</file>