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9/16/2014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9/16/2014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283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Bookman Old Style</vt:lpstr>
      <vt:lpstr>Gill Sans MT</vt:lpstr>
      <vt:lpstr>Wingdings</vt:lpstr>
      <vt:lpstr>Wingdings 3</vt:lpstr>
      <vt:lpstr>Origin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2014-09-16T21:38:26Z</dcterms:created>
  <dcterms:modified xsi:type="dcterms:W3CDTF">2014-09-16T21:38:39Z</dcterms:modified>
</cp:coreProperties>
</file>