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40" y="6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8-05T08:07:06.991" v="47" actId="790"/>
      <pc:docMkLst>
        <pc:docMk/>
      </pc:docMkLst>
      <pc:sldChg chg="modSp mod modNotes">
        <pc:chgData name="Fake Test User" userId="SID-0" providerId="Test" clId="FakeClientId" dt="2021-08-05T08:07:06.991" v="47" actId="790"/>
        <pc:sldMkLst>
          <pc:docMk/>
          <pc:sldMk cId="3731197474" sldId="256"/>
        </pc:sldMkLst>
        <pc:spChg chg="mod">
          <ac:chgData name="Fake Test User" userId="SID-0" providerId="Test" clId="FakeClientId" dt="2021-08-05T08:07:06.991" v="47" actId="790"/>
          <ac:spMkLst>
            <pc:docMk/>
            <pc:sldMk cId="3731197474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5T08:07:06.991" v="47" actId="790"/>
          <ac:spMkLst>
            <pc:docMk/>
            <pc:sldMk cId="3731197474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5T08:06:55.647" v="46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8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15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05T08:06:55.647" v="46" actId="790"/>
          <ac:spMkLst>
            <pc:docMk/>
            <pc:sldMasterMk cId="0" sldId="2147483660"/>
            <ac:spMk id="24" creationId="{00000000-0000-0000-0000-000000000000}"/>
          </ac:spMkLst>
        </pc:spChg>
        <pc:sldLayoutChg chg="modSp mod">
          <pc:chgData name="Fake Test User" userId="SID-0" providerId="Test" clId="FakeClientId" dt="2021-08-05T08:06:40.803" v="43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05T08:06:40.803" v="43" actId="790"/>
            <ac:spMkLst>
              <pc:docMk/>
              <pc:sldMasterMk cId="0" sldId="2147483660"/>
              <pc:sldLayoutMk cId="0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8:06:40.803" v="43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8:06:40.803" v="43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8:06:40.803" v="43" actId="79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5T08:06:40.803" v="43" actId="79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Fake Test User" userId="SID-0" providerId="Test" clId="FakeClientId" dt="2021-08-05T08:06:40.803" v="43" actId="79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Fake Test User" userId="SID-0" providerId="Test" clId="FakeClientId" dt="2021-08-05T08:06:40.803" v="43" actId="79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6:34.288" v="41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05T08:06:34.288" v="41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6:34.288" v="41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6:34.288" v="41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6:34.288" v="41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6:34.288" v="41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6:25.991" v="39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8:06:25.991" v="39" actId="79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6:19.444" v="37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05T08:06:19.444" v="37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6:19.444" v="37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6:19.444" v="37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6:19.444" v="37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6:19.444" v="37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8:06:19.444" v="37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6:10.069" v="35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8:06:10.069" v="35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6:02.178" v="33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05T08:06:02.178" v="33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6:02.178" v="33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6:02.178" v="33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6:02.178" v="33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5:55.897" v="31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05T08:05:55.897" v="31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5:55.897" v="31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5:55.897" v="31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5:55.897" v="31" actId="790"/>
            <ac:spMkLst>
              <pc:docMk/>
              <pc:sldMasterMk cId="0" sldId="2147483660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5:55.897" v="31" actId="790"/>
            <ac:spMkLst>
              <pc:docMk/>
              <pc:sldMasterMk cId="0" sldId="2147483660"/>
              <pc:sldLayoutMk cId="0" sldId="2147483667"/>
              <ac:spMk id="6" creationId="{00000000-0000-0000-0000-000000000000}"/>
            </ac:spMkLst>
          </pc:spChg>
        </pc:sldLayoutChg>
        <pc:sldLayoutChg chg="addSp delSp modSp mod">
          <pc:chgData name="Fake Test User" userId="SID-0" providerId="Test" clId="FakeClientId" dt="2021-08-05T08:05:48.788" v="30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05T08:05:48.788" v="30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5:48.788" v="30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5:48.788" v="30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5:48.788" v="30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5:48.788" v="30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8:05:48.788" v="30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  <pc:spChg chg="add del">
            <ac:chgData name="Fake Test User" userId="SID-0" providerId="Test" clId="FakeClientId" dt="2021-08-05T08:05:42.725" v="28" actId="22"/>
            <ac:spMkLst>
              <pc:docMk/>
              <pc:sldMasterMk cId="0" sldId="2147483660"/>
              <pc:sldLayoutMk cId="0" sldId="2147483668"/>
              <ac:spMk id="9" creationId="{87A507D1-FECE-4653-A8DC-B8B14C0C4453}"/>
            </ac:spMkLst>
          </pc:spChg>
        </pc:sldLayoutChg>
        <pc:sldLayoutChg chg="modSp mod">
          <pc:chgData name="Fake Test User" userId="SID-0" providerId="Test" clId="FakeClientId" dt="2021-08-05T08:05:36.803" v="26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8:05:36.803" v="26" actId="79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5:29.381" v="24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05T08:05:29.381" v="24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5:29.381" v="24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5:29.381" v="24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5:29.381" v="24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5:29.381" v="24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8:05:23.116" v="22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05T08:05:23.116" v="22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8:05:23.116" v="22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8:05:23.116" v="22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8:05:23.116" v="22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8:05:23.116" v="22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80908F87-14E8-441C-BAC7-8069E2BA64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C204E28-E4B9-4BF3-B3F9-C8F09CDA45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612A2-4D8B-4C0B-9145-ABACDACA4A08}" type="datetime1">
              <a:rPr lang="el-GR" smtClean="0"/>
              <a:t>5/8/2021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DC64E8F-E2BC-4F5B-94C2-B11C058A79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42CA7F2-A3D7-4CDA-9309-47897322D1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A33F4-DBBE-4DD4-A649-D078723639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0535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AD934-E8E1-48AF-B235-39671D0B7B1E}" type="datetime1">
              <a:rPr lang="el-GR" smtClean="0"/>
              <a:pPr/>
              <a:t>5/8/2021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κειμένου υποδείγματος</a:t>
            </a:r>
          </a:p>
          <a:p>
            <a:pPr lvl="1"/>
            <a:r>
              <a:rPr lang="el-GR" noProof="0"/>
              <a:t>Δεύτερο επίπεδο</a:t>
            </a:r>
          </a:p>
          <a:p>
            <a:pPr lvl="2"/>
            <a:r>
              <a:rPr lang="el-GR" noProof="0"/>
              <a:t>Τρίτο επίπεδο</a:t>
            </a:r>
          </a:p>
          <a:p>
            <a:pPr lvl="3"/>
            <a:r>
              <a:rPr lang="el-GR" noProof="0"/>
              <a:t>Τέταρτο επίπεδο</a:t>
            </a:r>
          </a:p>
          <a:p>
            <a:pPr lvl="4"/>
            <a:r>
              <a:rPr lang="el-GR" noProof="0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02919-3DD4-4FD9-8C19-075A62D6FE51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226890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02919-3DD4-4FD9-8C19-075A62D6FE5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6966206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B10905-1602-4232-883C-47579B1EA250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Τίτλο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rtlCol="0" anchor="b"/>
          <a:lstStyle>
            <a:lvl1pPr algn="l">
              <a:defRPr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22" name="Υπότιτλο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 rtlCol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  <a:endParaRPr kumimoji="0" lang="el-GR" noProof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2A3565-8CA1-4BD5-978F-4C744081207D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20" name="Θέση υποσέλιδου 19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  <p:sp>
        <p:nvSpPr>
          <p:cNvPr id="8" name="Έλλειψη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9" name="Έλλειψη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2D16F5-C1F4-40AB-9CE2-7196E10CB201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6CED8F-90E0-467D-9AE7-822E4C70825A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rtlCol="0"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rtlCol="0"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0D0564-C8D5-430B-9855-17170CCECDAF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  <p:sp>
        <p:nvSpPr>
          <p:cNvPr id="10" name="Ορθογώνιο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8" name="Έλλειψη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9" name="Έλλειψη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5BF2BA-888E-42EB-919F-FCB4EC70B644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rtlCol="0" anchor="ctr"/>
          <a:lstStyle>
            <a:lvl1pPr algn="ctr">
              <a:defRPr sz="4500" b="1" cap="none" baseline="0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51FD1C-E374-4EA0-8C98-4DAAFFACD8B2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rtlCol="0" anchor="ctr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3D3683-5B34-4258-800D-B9BB90FE73F7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C415CA-B1A1-4E99-9DF4-6D9BB7599F47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  <p:sp>
        <p:nvSpPr>
          <p:cNvPr id="6" name="Ορθογώνιο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rtlCol="0"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 rtlCol="0"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69B052-70BD-4F7D-9669-A40C43E2A7D6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rtlCol="0"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19DFA6-F05E-4AB0-A650-CC5E430650CC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294C92D-0306-4E69-9CD3-20855E849650}" type="slidenum">
              <a:rPr kumimoji="0" lang="el-GR" noProof="0" smtClean="0"/>
              <a:t>‹#›</a:t>
            </a:fld>
            <a:endParaRPr kumimoji="0" lang="el-GR" noProof="0"/>
          </a:p>
        </p:txBody>
      </p:sp>
      <p:sp>
        <p:nvSpPr>
          <p:cNvPr id="8" name="Ορθογώνιο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l-GR" sz="3200" kern="1200" noProof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rtlCol="0"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lang="el-GR" noProof="0"/>
              <a:t>Κάντε κλικ στο εικονίδιο για να προσθέσετε μια εικόνα</a:t>
            </a:r>
            <a:endParaRPr kumimoji="0" lang="el-GR" noProof="0"/>
          </a:p>
        </p:txBody>
      </p:sp>
      <p:sp>
        <p:nvSpPr>
          <p:cNvPr id="9" name="Διάγραμμα ροής: Διεργασία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10" name="Διάγραμμα ροής: Διεργασία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rtlCol="0"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Πίτα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8" name="Έλλειψη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11" name="Δακτύλιος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rtlCol="0" anchor="ctr">
            <a:normAutofit/>
          </a:bodyPr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Calibri" panose="020F0502020204030204" pitchFamily="34" charset="0"/>
              </a:defRPr>
            </a:lvl1pPr>
            <a:extLst/>
          </a:lstStyle>
          <a:p>
            <a:fld id="{082E18CE-634A-4DB3-8E09-AF57918EA458}" type="datetime1">
              <a:rPr lang="el-GR" noProof="0" smtClean="0"/>
              <a:t>5/8/2021</a:t>
            </a:fld>
            <a:endParaRPr lang="el-GR" noProof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Calibri" panose="020F0502020204030204" pitchFamily="34" charset="0"/>
              </a:defRPr>
            </a:lvl1pPr>
            <a:extLst/>
          </a:lstStyle>
          <a:p>
            <a:endParaRPr lang="el-GR" noProof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Calibri" panose="020F0502020204030204" pitchFamily="34" charset="0"/>
              </a:defRPr>
            </a:lvl1pPr>
            <a:extLst/>
          </a:lstStyle>
          <a:p>
            <a:fld id="{6294C92D-0306-4E69-9CD3-20855E849650}" type="slidenum">
              <a:rPr lang="el-GR" noProof="0" smtClean="0"/>
              <a:pPr/>
              <a:t>‹#›</a:t>
            </a:fld>
            <a:endParaRPr lang="el-GR" noProof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5" name="Ορθογώνιο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noProof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1197474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Solstice</ap:Template>
  <ap:TotalTime>5</ap:TotalTime>
  <ap:Words>1</ap:Words>
  <ap:PresentationFormat>Προβολή στην οθόνη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ap:HeadingPairs>
  <ap:TitlesOfParts>
    <vt:vector baseType="lpstr" size="5">
      <vt:lpstr>Calibri</vt:lpstr>
      <vt:lpstr>Verdana</vt:lpstr>
      <vt:lpstr>Wingdings 2</vt:lpstr>
      <vt:lpstr>Solstice</vt:lpstr>
      <vt:lpstr>Παρουσίαση του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2014-09-16T21:40:01Z</dcterms:created>
  <dcterms:modified xsi:type="dcterms:W3CDTF">2021-08-05T08:07:08Z</dcterms:modified>
</cp:coreProperties>
</file>