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40" y="78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5T06:20:06.328" v="64" actId="790"/>
      <pc:docMkLst>
        <pc:docMk/>
      </pc:docMkLst>
      <pc:sldChg chg="modSp mod modNotes">
        <pc:chgData name="Fake Test User" userId="SID-0" providerId="Test" clId="FakeClientId" dt="2021-08-05T06:20:06.328" v="64" actId="790"/>
        <pc:sldMkLst>
          <pc:docMk/>
          <pc:sldMk cId="1696439479" sldId="256"/>
        </pc:sldMkLst>
        <pc:spChg chg="mod">
          <ac:chgData name="Fake Test User" userId="SID-0" providerId="Test" clId="FakeClientId" dt="2021-08-05T06:20:06.328" v="64" actId="790"/>
          <ac:spMkLst>
            <pc:docMk/>
            <pc:sldMk cId="1696439479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5T06:20:06.328" v="64" actId="790"/>
          <ac:spMkLst>
            <pc:docMk/>
            <pc:sldMk cId="1696439479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5T06:20:00.921" v="63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05T06:19:51.187" v="60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05T06:19:51.187" v="60" actId="790"/>
          <ac:spMkLst>
            <pc:docMk/>
            <pc:sldMasterMk cId="0" sldId="2147483660"/>
            <ac:spMk id="10" creationId="{00000000-0000-0000-0000-000000000000}"/>
          </ac:spMkLst>
        </pc:spChg>
        <pc:spChg chg="mod">
          <ac:chgData name="Fake Test User" userId="SID-0" providerId="Test" clId="FakeClientId" dt="2021-08-05T06:19:51.187" v="60" actId="790"/>
          <ac:spMkLst>
            <pc:docMk/>
            <pc:sldMasterMk cId="0" sldId="2147483660"/>
            <ac:spMk id="12" creationId="{00000000-0000-0000-0000-000000000000}"/>
          </ac:spMkLst>
        </pc:spChg>
        <pc:spChg chg="mod">
          <ac:chgData name="Fake Test User" userId="SID-0" providerId="Test" clId="FakeClientId" dt="2021-08-05T06:19:51.187" v="60" actId="79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Fake Test User" userId="SID-0" providerId="Test" clId="FakeClientId" dt="2021-08-05T06:19:51.187" v="60" actId="790"/>
          <ac:spMkLst>
            <pc:docMk/>
            <pc:sldMasterMk cId="0" sldId="2147483660"/>
            <ac:spMk id="18" creationId="{00000000-0000-0000-0000-000000000000}"/>
          </ac:spMkLst>
        </pc:spChg>
        <pc:spChg chg="mod">
          <ac:chgData name="Fake Test User" userId="SID-0" providerId="Test" clId="FakeClientId" dt="2021-08-05T06:19:51.187" v="60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05T06:19:51.187" v="60" actId="790"/>
          <ac:spMkLst>
            <pc:docMk/>
            <pc:sldMasterMk cId="0" sldId="2147483660"/>
            <ac:spMk id="30" creationId="{00000000-0000-0000-0000-000000000000}"/>
          </ac:spMkLst>
        </pc:spChg>
        <pc:sldLayoutChg chg="modSp mod">
          <pc:chgData name="Fake Test User" userId="SID-0" providerId="Test" clId="FakeClientId" dt="2021-08-05T06:20:00.921" v="63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05T06:20:00.921" v="63" actId="790"/>
            <ac:spMkLst>
              <pc:docMk/>
              <pc:sldMasterMk cId="0" sldId="2147483660"/>
              <pc:sldLayoutMk cId="0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6:20:00.921" v="63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6:20:00.921" v="63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6:20:00.921" v="63" actId="79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Fake Test User" userId="SID-0" providerId="Test" clId="FakeClientId" dt="2021-08-05T06:20:00.921" v="63" actId="790"/>
            <ac:spMkLst>
              <pc:docMk/>
              <pc:sldMasterMk cId="0" sldId="2147483660"/>
              <pc:sldLayoutMk cId="0" sldId="2147483661"/>
              <ac:spMk id="19" creationId="{00000000-0000-0000-0000-000000000000}"/>
            </ac:spMkLst>
          </pc:spChg>
          <pc:spChg chg="mod">
            <ac:chgData name="Fake Test User" userId="SID-0" providerId="Test" clId="FakeClientId" dt="2021-08-05T06:20:00.921" v="63" actId="790"/>
            <ac:spMkLst>
              <pc:docMk/>
              <pc:sldMasterMk cId="0" sldId="2147483660"/>
              <pc:sldLayoutMk cId="0" sldId="2147483661"/>
              <ac:spMk id="27" creationId="{00000000-0000-0000-0000-000000000000}"/>
            </ac:spMkLst>
          </pc:spChg>
          <pc:spChg chg="mod">
            <ac:chgData name="Fake Test User" userId="SID-0" providerId="Test" clId="FakeClientId" dt="2021-08-05T06:20:00.921" v="63" actId="790"/>
            <ac:spMkLst>
              <pc:docMk/>
              <pc:sldMasterMk cId="0" sldId="2147483660"/>
              <pc:sldLayoutMk cId="0" sldId="2147483661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9:38.265" v="58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05T06:19:38.265" v="58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9:38.265" v="58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9:38.265" v="58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9:38.265" v="58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9:38.265" v="58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9:28.484" v="56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05T06:19:28.484" v="56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9:28.484" v="56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9:28.484" v="56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9:28.484" v="56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9:28.484" v="56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6:19:28.484" v="56" actId="790"/>
            <ac:spMkLst>
              <pc:docMk/>
              <pc:sldMasterMk cId="0" sldId="2147483660"/>
              <pc:sldLayoutMk cId="0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6:19:28.484" v="56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9:20.515" v="54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05T06:19:20.515" v="54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9:20.515" v="54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9:20.515" v="54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9:20.515" v="54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9:20.515" v="54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6:19:20.515" v="54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9:12.515" v="52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6:19:12.515" v="52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9:02.437" v="50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05T06:19:02.437" v="50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9:02.437" v="50" actId="790"/>
            <ac:spMkLst>
              <pc:docMk/>
              <pc:sldMasterMk cId="0" sldId="2147483660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6:19:02.437" v="50" actId="790"/>
            <ac:spMkLst>
              <pc:docMk/>
              <pc:sldMasterMk cId="0" sldId="2147483660"/>
              <pc:sldLayoutMk cId="0" sldId="2147483666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6:19:02.437" v="50" actId="790"/>
            <ac:spMkLst>
              <pc:docMk/>
              <pc:sldMasterMk cId="0" sldId="2147483660"/>
              <pc:sldLayoutMk cId="0" sldId="2147483666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02:39.435" v="10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05T06:02:39.435" v="10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02:39.435" v="10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02:39.435" v="10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8:54.530" v="48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05T06:18:54.530" v="48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8:54.530" v="48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8:54.530" v="48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8:54.530" v="48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8:54.530" v="48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6:18:54.530" v="48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8:34.327" v="45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05T06:18:34.327" v="45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8:34.327" v="45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8:34.327" v="45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8:34.327" v="45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8:34.327" v="45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6:18:34.327" v="45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8:23.234" v="43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05T06:18:23.234" v="43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8:23.234" v="43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8:23.234" v="43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8:23.234" v="43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8:23.234" v="43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6:18:16.827" v="41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05T06:18:16.827" v="41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6:18:16.827" v="41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6:18:16.827" v="41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6:18:16.827" v="41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6:18:16.827" v="41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F2143CCC-779F-4DB7-A546-23D69E046F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3AB8935-5068-4952-A1B8-5826CFF019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DBAE0-4C8A-4C0C-B21E-831791B5E7FD}" type="datetime1">
              <a:rPr lang="el-GR" smtClean="0"/>
              <a:t>5/8/2021</a:t>
            </a:fld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00DF923-5E36-4EBA-90BF-30C0D3A4E9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895FCBD-1AFD-449F-A73E-4067534F76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0519A-E619-4158-949F-812C019168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4704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7C9E0-8E6B-43BA-B006-649E76795408}" type="datetime1">
              <a:rPr lang="el-GR" noProof="0" smtClean="0"/>
              <a:pPr/>
              <a:t>5/8/2021</a:t>
            </a:fld>
            <a:endParaRPr lang="el-GR" noProof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noProof="0"/>
              <a:t>Στυλ κειμένου υποδείγματος</a:t>
            </a:r>
          </a:p>
          <a:p>
            <a:pPr lvl="1"/>
            <a:r>
              <a:rPr lang="el-GR" noProof="0"/>
              <a:t>Δεύτερο επίπεδο</a:t>
            </a:r>
          </a:p>
          <a:p>
            <a:pPr lvl="2"/>
            <a:r>
              <a:rPr lang="el-GR" noProof="0"/>
              <a:t>Τρίτο επίπεδο</a:t>
            </a:r>
          </a:p>
          <a:p>
            <a:pPr lvl="3"/>
            <a:r>
              <a:rPr lang="el-GR" noProof="0"/>
              <a:t>Τέταρτο επίπεδο</a:t>
            </a:r>
          </a:p>
          <a:p>
            <a:pPr lvl="4"/>
            <a:r>
              <a:rPr lang="el-GR" noProof="0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D8ED8-CA69-44C5-9A54-C070ABACC968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665119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D8ED8-CA69-44C5-9A54-C070ABACC96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832631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9E7F6551-BC30-417C-8BC9-B38A4D6A29E5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λεύθερη σχεδίαση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8" name="Ελεύθερη σχεδίαση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9" name="Τίτλο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rtlCol="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17" name="Υπότιτλο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rtlCol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  <a:endParaRPr kumimoji="0" lang="el-GR" noProof="0"/>
          </a:p>
        </p:txBody>
      </p:sp>
      <p:sp>
        <p:nvSpPr>
          <p:cNvPr id="30" name="Θέση ημερομηνίας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4330A64C-5716-494A-AF80-A17FA476BEA4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19" name="Θέση υποσέλιδου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3B5F3898-623D-42DA-9FB1-CD7A15EDCCE1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92BC5B3D-FD1C-44D0-850A-F2829D9C9342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λεύθερη σχεδίαση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9" name="Ελεύθερη σχεδίαση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rtlCol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rtlCol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CF0D607-52E8-42B2-A627-3CA9137CBD01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 rtlCol="0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04F0E086-F474-4331-9F18-635E7458F124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920EC609-C020-4298-A760-D5B1C67932C4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rtlCol="0" anchor="ctr"/>
          <a:lstStyle>
            <a:lvl1pPr algn="l">
              <a:defRPr sz="4600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0751CAA7-327B-4415-B936-6C6A87BDCEA7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1ED83E02-E119-4C31-A974-57B697F115EF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rtlCol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rtlCol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45057ADF-E437-46F4-B1C5-A3F770AF25B1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rtlCol="0"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  <a:endParaRPr kumimoji="0"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 rtlCol="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 rtlCol="0"/>
          <a:lstStyle/>
          <a:p>
            <a:pPr rtl="0" eaLnBrk="1" latinLnBrk="0" hangingPunct="1"/>
            <a:fld id="{F72F284C-91AC-41C3-917B-D6E5C67656C0}" type="datetime1">
              <a:rPr lang="el-GR" noProof="0" smtClean="0"/>
              <a:t>5/8/2021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Ελεύθερη σχεδίαση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16" name="Ελεύθερη σχεδίαση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el-GR" noProof="0"/>
          </a:p>
        </p:txBody>
      </p:sp>
      <p:sp>
        <p:nvSpPr>
          <p:cNvPr id="9" name="Θέση τίτλου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rtlCol="0" anchor="ctr">
            <a:normAutofit/>
          </a:bodyPr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kumimoji="0" lang="el-GR" noProof="0"/>
          </a:p>
        </p:txBody>
      </p:sp>
      <p:sp>
        <p:nvSpPr>
          <p:cNvPr id="30" name="Θέση κειμένου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el-GR" noProof="0"/>
              <a:t>Στυλ κειμένου υποδείγματος</a:t>
            </a:r>
          </a:p>
          <a:p>
            <a:pPr lvl="1" rtl="0" eaLnBrk="1" latinLnBrk="0" hangingPunct="1"/>
            <a:r>
              <a:rPr lang="el-GR" noProof="0"/>
              <a:t>Δεύτερου επιπέδου</a:t>
            </a:r>
          </a:p>
          <a:p>
            <a:pPr lvl="2" rtl="0" eaLnBrk="1" latinLnBrk="0" hangingPunct="1"/>
            <a:r>
              <a:rPr lang="el-GR" noProof="0"/>
              <a:t>Τρίτου επιπέδου</a:t>
            </a:r>
          </a:p>
          <a:p>
            <a:pPr lvl="3" rtl="0" eaLnBrk="1" latinLnBrk="0" hangingPunct="1"/>
            <a:r>
              <a:rPr lang="el-GR" noProof="0"/>
              <a:t>Τέταρτου επιπέδου</a:t>
            </a:r>
          </a:p>
          <a:p>
            <a:pPr lvl="4" rtl="0" eaLnBrk="1" latinLnBrk="0" hangingPunct="1"/>
            <a:r>
              <a:rPr lang="el-GR" noProof="0"/>
              <a:t>Πέμπτου επιπέδου</a:t>
            </a:r>
            <a:endParaRPr kumimoji="0" lang="el-GR" noProof="0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rtlCol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rtl="0" eaLnBrk="1" latinLnBrk="0" hangingPunct="1"/>
            <a:fld id="{DD5FEDA7-7321-4758-8947-D813DF76191C}" type="datetime1">
              <a:rPr lang="el-GR" noProof="0" smtClean="0"/>
              <a:t>5/8/2021</a:t>
            </a:fld>
            <a:endParaRPr lang="el-GR" sz="1000" noProof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Θέση υποσέλιδου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rtlCol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rtl="0" eaLnBrk="1" latinLnBrk="0" hangingPunct="1"/>
            <a:endParaRPr kumimoji="0" lang="el-GR" sz="1000" noProof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rtl="0"/>
            <a:fld id="{2AA957AF-53C0-420B-9C2D-77DB1416566C}" type="slidenum">
              <a:rPr kumimoji="0" lang="el-GR" noProof="0" smtClean="0"/>
              <a:pPr eaLnBrk="1" latinLnBrk="0" hangingPunct="1"/>
              <a:t>‹#›</a:t>
            </a:fld>
            <a:endParaRPr kumimoji="0" lang="el-GR" sz="1000" noProof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439479"/>
      </p:ext>
    </p:extLst>
  </p:cSld>
  <p:clrMapOvr>
    <a:masterClrMapping/>
  </p:clrMapOvr>
</p:sld>
</file>

<file path=ppt/theme/theme1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Technic</ap:Template>
  <ap:TotalTime>136</ap:TotalTime>
  <ap:Words>1</ap:Words>
  <ap:PresentationFormat>Προβολή στην οθόνη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ap:HeadingPairs>
  <ap:TitlesOfParts>
    <vt:vector baseType="lpstr" size="6">
      <vt:lpstr>Arial</vt:lpstr>
      <vt:lpstr>Calibri</vt:lpstr>
      <vt:lpstr>Franklin Gothic Book</vt:lpstr>
      <vt:lpstr>Wingdings 2</vt:lpstr>
      <vt:lpstr>Technic</vt:lpstr>
      <vt:lpstr>Παρουσίαση του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2014-09-16T21:40:21Z</dcterms:created>
  <dcterms:modified xsi:type="dcterms:W3CDTF">2021-08-05T06:20:09Z</dcterms:modified>
</cp:coreProperties>
</file>