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changesInfos/changesInfo1.xml" ContentType="application/vnd.ms-powerpoint.changesinfo+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66" autoAdjust="0"/>
    <p:restoredTop sz="96807" autoAdjust="0"/>
  </p:normalViewPr>
  <p:slideViewPr>
    <p:cSldViewPr snapToGrid="0">
      <p:cViewPr varScale="1">
        <p:scale>
          <a:sx n="115" d="100"/>
          <a:sy n="115" d="100"/>
        </p:scale>
        <p:origin x="612" y="108"/>
      </p:cViewPr>
      <p:guideLst/>
    </p:cSldViewPr>
  </p:slideViewPr>
  <p:notesTextViewPr>
    <p:cViewPr>
      <p:scale>
        <a:sx n="3" d="2"/>
        <a:sy n="3" d="2"/>
      </p:scale>
      <p:origin x="0" y="0"/>
    </p:cViewPr>
  </p:notesTextViewPr>
  <p:notesViewPr>
    <p:cSldViewPr snapToGrid="0">
      <p:cViewPr varScale="1">
        <p:scale>
          <a:sx n="99" d="100"/>
          <a:sy n="99" d="100"/>
        </p:scale>
        <p:origin x="2820"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microsoft.com/office/2016/11/relationships/changesInfo" Target="/ppt/changesInfos/changesInfo1.xml" Id="rId10"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4-12T03:36:21.017" v="141" actId="790"/>
      <pc:docMkLst>
        <pc:docMk/>
      </pc:docMkLst>
      <pc:sldChg chg="modSp mod modNotes modNotesTx">
        <pc:chgData name="Fake Test User" userId="SID-0" providerId="Test" clId="FakeClientId" dt="2021-04-12T03:36:21.017" v="141" actId="790"/>
        <pc:sldMkLst>
          <pc:docMk/>
          <pc:sldMk cId="1742696898" sldId="256"/>
        </pc:sldMkLst>
        <pc:spChg chg="mod">
          <ac:chgData name="Fake Test User" userId="SID-0" providerId="Test" clId="FakeClientId" dt="2021-04-12T03:32:42.084" v="9" actId="790"/>
          <ac:spMkLst>
            <pc:docMk/>
            <pc:sldMk cId="1742696898" sldId="256"/>
            <ac:spMk id="19" creationId="{00000000-0000-0000-0000-000000000000}"/>
          </ac:spMkLst>
        </pc:spChg>
        <pc:spChg chg="mod">
          <ac:chgData name="Fake Test User" userId="SID-0" providerId="Test" clId="FakeClientId" dt="2021-04-12T03:32:42.084" v="9" actId="790"/>
          <ac:spMkLst>
            <pc:docMk/>
            <pc:sldMk cId="1742696898" sldId="256"/>
            <ac:spMk id="27" creationId="{00000000-0000-0000-0000-000000000000}"/>
          </ac:spMkLst>
        </pc:spChg>
        <pc:spChg chg="mod">
          <ac:chgData name="Fake Test User" userId="SID-0" providerId="Test" clId="FakeClientId" dt="2021-04-12T03:32:42.084" v="9" actId="790"/>
          <ac:spMkLst>
            <pc:docMk/>
            <pc:sldMk cId="1742696898" sldId="256"/>
            <ac:spMk id="32" creationId="{00000000-0000-0000-0000-000000000000}"/>
          </ac:spMkLst>
        </pc:spChg>
        <pc:spChg chg="mod">
          <ac:chgData name="Fake Test User" userId="SID-0" providerId="Test" clId="FakeClientId" dt="2021-04-12T03:32:42.084" v="9" actId="790"/>
          <ac:spMkLst>
            <pc:docMk/>
            <pc:sldMk cId="1742696898" sldId="256"/>
            <ac:spMk id="33" creationId="{00000000-0000-0000-0000-000000000000}"/>
          </ac:spMkLst>
        </pc:spChg>
        <pc:spChg chg="mod">
          <ac:chgData name="Fake Test User" userId="SID-0" providerId="Test" clId="FakeClientId" dt="2021-04-12T03:32:42.084" v="9" actId="790"/>
          <ac:spMkLst>
            <pc:docMk/>
            <pc:sldMk cId="1742696898" sldId="256"/>
            <ac:spMk id="34" creationId="{00000000-0000-0000-0000-000000000000}"/>
          </ac:spMkLst>
        </pc:spChg>
        <pc:spChg chg="mod">
          <ac:chgData name="Fake Test User" userId="SID-0" providerId="Test" clId="FakeClientId" dt="2021-04-12T03:32:42.084" v="9" actId="790"/>
          <ac:spMkLst>
            <pc:docMk/>
            <pc:sldMk cId="1742696898" sldId="256"/>
            <ac:spMk id="35" creationId="{00000000-0000-0000-0000-000000000000}"/>
          </ac:spMkLst>
        </pc:spChg>
        <pc:spChg chg="mod">
          <ac:chgData name="Fake Test User" userId="SID-0" providerId="Test" clId="FakeClientId" dt="2021-04-12T03:32:42.084" v="9" actId="790"/>
          <ac:spMkLst>
            <pc:docMk/>
            <pc:sldMk cId="1742696898" sldId="256"/>
            <ac:spMk id="43" creationId="{00000000-0000-0000-0000-000000000000}"/>
          </ac:spMkLst>
        </pc:spChg>
      </pc:sldChg>
      <pc:sldChg chg="modSp mod modNotes modNotesTx">
        <pc:chgData name="Fake Test User" userId="SID-0" providerId="Test" clId="FakeClientId" dt="2021-04-12T03:36:15.357" v="140" actId="790"/>
        <pc:sldMkLst>
          <pc:docMk/>
          <pc:sldMk cId="2005184843" sldId="257"/>
        </pc:sldMkLst>
        <pc:spChg chg="mod">
          <ac:chgData name="Fake Test User" userId="SID-0" providerId="Test" clId="FakeClientId" dt="2021-04-12T03:34:53.092" v="133" actId="790"/>
          <ac:spMkLst>
            <pc:docMk/>
            <pc:sldMk cId="2005184843" sldId="257"/>
            <ac:spMk id="25" creationId="{00000000-0000-0000-0000-000000000000}"/>
          </ac:spMkLst>
        </pc:spChg>
        <pc:spChg chg="mod">
          <ac:chgData name="Fake Test User" userId="SID-0" providerId="Test" clId="FakeClientId" dt="2021-04-12T03:34:53.092" v="133" actId="790"/>
          <ac:spMkLst>
            <pc:docMk/>
            <pc:sldMk cId="2005184843" sldId="257"/>
            <ac:spMk id="26" creationId="{00000000-0000-0000-0000-000000000000}"/>
          </ac:spMkLst>
        </pc:spChg>
        <pc:spChg chg="mod">
          <ac:chgData name="Fake Test User" userId="SID-0" providerId="Test" clId="FakeClientId" dt="2021-04-12T03:34:53.092" v="133" actId="790"/>
          <ac:spMkLst>
            <pc:docMk/>
            <pc:sldMk cId="2005184843" sldId="257"/>
            <ac:spMk id="27" creationId="{00000000-0000-0000-0000-000000000000}"/>
          </ac:spMkLst>
        </pc:spChg>
        <pc:spChg chg="mod">
          <ac:chgData name="Fake Test User" userId="SID-0" providerId="Test" clId="FakeClientId" dt="2021-04-12T03:34:53.092" v="133" actId="790"/>
          <ac:spMkLst>
            <pc:docMk/>
            <pc:sldMk cId="2005184843" sldId="257"/>
            <ac:spMk id="78" creationId="{00000000-0000-0000-0000-000000000000}"/>
          </ac:spMkLst>
        </pc:spChg>
        <pc:spChg chg="mod">
          <ac:chgData name="Fake Test User" userId="SID-0" providerId="Test" clId="FakeClientId" dt="2021-04-12T03:34:53.092" v="133" actId="790"/>
          <ac:spMkLst>
            <pc:docMk/>
            <pc:sldMk cId="2005184843" sldId="257"/>
            <ac:spMk id="116" creationId="{00000000-0000-0000-0000-000000000000}"/>
          </ac:spMkLst>
        </pc:spChg>
        <pc:spChg chg="mod">
          <ac:chgData name="Fake Test User" userId="SID-0" providerId="Test" clId="FakeClientId" dt="2021-04-12T03:34:53.092" v="133" actId="790"/>
          <ac:spMkLst>
            <pc:docMk/>
            <pc:sldMk cId="2005184843" sldId="257"/>
            <ac:spMk id="118" creationId="{00000000-0000-0000-0000-000000000000}"/>
          </ac:spMkLst>
        </pc:spChg>
        <pc:spChg chg="mod">
          <ac:chgData name="Fake Test User" userId="SID-0" providerId="Test" clId="FakeClientId" dt="2021-04-12T03:34:53.092" v="133" actId="790"/>
          <ac:spMkLst>
            <pc:docMk/>
            <pc:sldMk cId="2005184843" sldId="257"/>
            <ac:spMk id="119" creationId="{00000000-0000-0000-0000-000000000000}"/>
          </ac:spMkLst>
        </pc:spChg>
        <pc:spChg chg="mod">
          <ac:chgData name="Fake Test User" userId="SID-0" providerId="Test" clId="FakeClientId" dt="2021-04-12T03:34:53.092" v="133" actId="790"/>
          <ac:spMkLst>
            <pc:docMk/>
            <pc:sldMk cId="2005184843" sldId="257"/>
            <ac:spMk id="120" creationId="{00000000-0000-0000-0000-000000000000}"/>
          </ac:spMkLst>
        </pc:spChg>
        <pc:spChg chg="mod">
          <ac:chgData name="Fake Test User" userId="SID-0" providerId="Test" clId="FakeClientId" dt="2021-04-12T03:34:53.092" v="133" actId="790"/>
          <ac:spMkLst>
            <pc:docMk/>
            <pc:sldMk cId="2005184843" sldId="257"/>
            <ac:spMk id="121" creationId="{00000000-0000-0000-0000-000000000000}"/>
          </ac:spMkLst>
        </pc:spChg>
        <pc:spChg chg="mod">
          <ac:chgData name="Fake Test User" userId="SID-0" providerId="Test" clId="FakeClientId" dt="2021-04-12T03:34:53.092" v="133" actId="790"/>
          <ac:spMkLst>
            <pc:docMk/>
            <pc:sldMk cId="2005184843" sldId="257"/>
            <ac:spMk id="122" creationId="{00000000-0000-0000-0000-000000000000}"/>
          </ac:spMkLst>
        </pc:spChg>
        <pc:spChg chg="mod">
          <ac:chgData name="Fake Test User" userId="SID-0" providerId="Test" clId="FakeClientId" dt="2021-04-12T03:34:53.092" v="133" actId="790"/>
          <ac:spMkLst>
            <pc:docMk/>
            <pc:sldMk cId="2005184843" sldId="257"/>
            <ac:spMk id="123" creationId="{00000000-0000-0000-0000-000000000000}"/>
          </ac:spMkLst>
        </pc:spChg>
        <pc:spChg chg="mod">
          <ac:chgData name="Fake Test User" userId="SID-0" providerId="Test" clId="FakeClientId" dt="2021-04-12T03:34:53.092" v="133" actId="790"/>
          <ac:spMkLst>
            <pc:docMk/>
            <pc:sldMk cId="2005184843" sldId="257"/>
            <ac:spMk id="124" creationId="{00000000-0000-0000-0000-000000000000}"/>
          </ac:spMkLst>
        </pc:spChg>
        <pc:spChg chg="mod">
          <ac:chgData name="Fake Test User" userId="SID-0" providerId="Test" clId="FakeClientId" dt="2021-04-12T03:34:53.092" v="133" actId="790"/>
          <ac:spMkLst>
            <pc:docMk/>
            <pc:sldMk cId="2005184843" sldId="257"/>
            <ac:spMk id="125" creationId="{00000000-0000-0000-0000-000000000000}"/>
          </ac:spMkLst>
        </pc:spChg>
        <pc:spChg chg="mod">
          <ac:chgData name="Fake Test User" userId="SID-0" providerId="Test" clId="FakeClientId" dt="2021-04-12T03:34:53.092" v="133" actId="790"/>
          <ac:spMkLst>
            <pc:docMk/>
            <pc:sldMk cId="2005184843" sldId="257"/>
            <ac:spMk id="126" creationId="{00000000-0000-0000-0000-000000000000}"/>
          </ac:spMkLst>
        </pc:spChg>
        <pc:spChg chg="mod">
          <ac:chgData name="Fake Test User" userId="SID-0" providerId="Test" clId="FakeClientId" dt="2021-04-12T03:34:53.092" v="133" actId="790"/>
          <ac:spMkLst>
            <pc:docMk/>
            <pc:sldMk cId="2005184843" sldId="257"/>
            <ac:spMk id="127" creationId="{00000000-0000-0000-0000-000000000000}"/>
          </ac:spMkLst>
        </pc:spChg>
        <pc:spChg chg="mod">
          <ac:chgData name="Fake Test User" userId="SID-0" providerId="Test" clId="FakeClientId" dt="2021-04-12T03:34:53.092" v="133" actId="790"/>
          <ac:spMkLst>
            <pc:docMk/>
            <pc:sldMk cId="2005184843" sldId="257"/>
            <ac:spMk id="128" creationId="{00000000-0000-0000-0000-000000000000}"/>
          </ac:spMkLst>
        </pc:spChg>
        <pc:spChg chg="mod">
          <ac:chgData name="Fake Test User" userId="SID-0" providerId="Test" clId="FakeClientId" dt="2021-04-12T03:34:53.092" v="133" actId="790"/>
          <ac:spMkLst>
            <pc:docMk/>
            <pc:sldMk cId="2005184843" sldId="257"/>
            <ac:spMk id="129" creationId="{00000000-0000-0000-0000-000000000000}"/>
          </ac:spMkLst>
        </pc:spChg>
        <pc:spChg chg="mod">
          <ac:chgData name="Fake Test User" userId="SID-0" providerId="Test" clId="FakeClientId" dt="2021-04-12T03:34:53.092" v="133" actId="790"/>
          <ac:spMkLst>
            <pc:docMk/>
            <pc:sldMk cId="2005184843" sldId="257"/>
            <ac:spMk id="130" creationId="{00000000-0000-0000-0000-000000000000}"/>
          </ac:spMkLst>
        </pc:spChg>
        <pc:spChg chg="mod">
          <ac:chgData name="Fake Test User" userId="SID-0" providerId="Test" clId="FakeClientId" dt="2021-04-12T03:34:53.092" v="133" actId="790"/>
          <ac:spMkLst>
            <pc:docMk/>
            <pc:sldMk cId="2005184843" sldId="257"/>
            <ac:spMk id="219" creationId="{00000000-0000-0000-0000-000000000000}"/>
          </ac:spMkLst>
        </pc:spChg>
        <pc:spChg chg="mod">
          <ac:chgData name="Fake Test User" userId="SID-0" providerId="Test" clId="FakeClientId" dt="2021-04-12T03:34:53.092" v="133" actId="790"/>
          <ac:spMkLst>
            <pc:docMk/>
            <pc:sldMk cId="2005184843" sldId="257"/>
            <ac:spMk id="220" creationId="{00000000-0000-0000-0000-000000000000}"/>
          </ac:spMkLst>
        </pc:spChg>
      </pc:sldChg>
      <pc:sldMasterChg chg="modSp mod modSldLayout">
        <pc:chgData name="Fake Test User" userId="SID-0" providerId="Test" clId="FakeClientId" dt="2021-04-12T03:35:30.545" v="137" actId="790"/>
        <pc:sldMasterMkLst>
          <pc:docMk/>
          <pc:sldMasterMk cId="3687281395" sldId="2147483660"/>
        </pc:sldMasterMkLst>
        <pc:spChg chg="mod">
          <ac:chgData name="Fake Test User" userId="SID-0" providerId="Test" clId="FakeClientId" dt="2021-04-12T03:35:10.530" v="135" actId="790"/>
          <ac:spMkLst>
            <pc:docMk/>
            <pc:sldMasterMk cId="3687281395" sldId="2147483660"/>
            <ac:spMk id="2" creationId="{00000000-0000-0000-0000-000000000000}"/>
          </ac:spMkLst>
        </pc:spChg>
        <pc:spChg chg="mod">
          <ac:chgData name="Fake Test User" userId="SID-0" providerId="Test" clId="FakeClientId" dt="2021-04-12T03:35:10.530" v="135" actId="790"/>
          <ac:spMkLst>
            <pc:docMk/>
            <pc:sldMasterMk cId="3687281395" sldId="2147483660"/>
            <ac:spMk id="3" creationId="{00000000-0000-0000-0000-000000000000}"/>
          </ac:spMkLst>
        </pc:spChg>
        <pc:spChg chg="mod">
          <ac:chgData name="Fake Test User" userId="SID-0" providerId="Test" clId="FakeClientId" dt="2021-04-12T03:35:10.530" v="135" actId="790"/>
          <ac:spMkLst>
            <pc:docMk/>
            <pc:sldMasterMk cId="3687281395" sldId="2147483660"/>
            <ac:spMk id="4" creationId="{00000000-0000-0000-0000-000000000000}"/>
          </ac:spMkLst>
        </pc:spChg>
        <pc:spChg chg="mod">
          <ac:chgData name="Fake Test User" userId="SID-0" providerId="Test" clId="FakeClientId" dt="2021-04-12T03:35:10.530" v="135" actId="790"/>
          <ac:spMkLst>
            <pc:docMk/>
            <pc:sldMasterMk cId="3687281395" sldId="2147483660"/>
            <ac:spMk id="5" creationId="{00000000-0000-0000-0000-000000000000}"/>
          </ac:spMkLst>
        </pc:spChg>
        <pc:spChg chg="mod">
          <ac:chgData name="Fake Test User" userId="SID-0" providerId="Test" clId="FakeClientId" dt="2021-04-12T03:35:10.530" v="135" actId="790"/>
          <ac:spMkLst>
            <pc:docMk/>
            <pc:sldMasterMk cId="3687281395" sldId="2147483660"/>
            <ac:spMk id="6" creationId="{00000000-0000-0000-0000-000000000000}"/>
          </ac:spMkLst>
        </pc:spChg>
        <pc:sldLayoutChg chg="modSp mod">
          <pc:chgData name="Fake Test User" userId="SID-0" providerId="Test" clId="FakeClientId" dt="2021-04-12T03:35:26.248" v="136" actId="790"/>
          <pc:sldLayoutMkLst>
            <pc:docMk/>
            <pc:sldMasterMk cId="3687281395" sldId="2147483660"/>
            <pc:sldLayoutMk cId="586319277" sldId="2147483672"/>
          </pc:sldLayoutMkLst>
          <pc:spChg chg="mod">
            <ac:chgData name="Fake Test User" userId="SID-0" providerId="Test" clId="FakeClientId" dt="2021-04-12T03:35:26.248" v="136" actId="790"/>
            <ac:spMkLst>
              <pc:docMk/>
              <pc:sldMasterMk cId="3687281395" sldId="2147483660"/>
              <pc:sldLayoutMk cId="586319277" sldId="2147483672"/>
              <ac:spMk id="7"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11"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16"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17"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20"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23"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24"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28"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31"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33" creationId="{00000000-0000-0000-0000-000000000000}"/>
            </ac:spMkLst>
          </pc:spChg>
          <pc:spChg chg="mod">
            <ac:chgData name="Fake Test User" userId="SID-0" providerId="Test" clId="FakeClientId" dt="2021-04-12T03:35:26.248" v="136" actId="790"/>
            <ac:spMkLst>
              <pc:docMk/>
              <pc:sldMasterMk cId="3687281395" sldId="2147483660"/>
              <pc:sldLayoutMk cId="586319277" sldId="2147483672"/>
              <ac:spMk id="34" creationId="{00000000-0000-0000-0000-000000000000}"/>
            </ac:spMkLst>
          </pc:spChg>
          <pc:cxnChg chg="mod">
            <ac:chgData name="Fake Test User" userId="SID-0" providerId="Test" clId="FakeClientId" dt="2021-04-12T03:32:24.478" v="8" actId="14100"/>
            <ac:cxnSpMkLst>
              <pc:docMk/>
              <pc:sldMasterMk cId="3687281395" sldId="2147483660"/>
              <pc:sldLayoutMk cId="586319277" sldId="2147483672"/>
              <ac:cxnSpMk id="6" creationId="{00000000-0000-0000-0000-000000000000}"/>
            </ac:cxnSpMkLst>
          </pc:cxnChg>
        </pc:sldLayoutChg>
        <pc:sldLayoutChg chg="modSp mod">
          <pc:chgData name="Fake Test User" userId="SID-0" providerId="Test" clId="FakeClientId" dt="2021-04-12T03:35:30.545" v="137" actId="790"/>
          <pc:sldLayoutMkLst>
            <pc:docMk/>
            <pc:sldMasterMk cId="3687281395" sldId="2147483660"/>
            <pc:sldLayoutMk cId="1184508751" sldId="2147483673"/>
          </pc:sldLayoutMkLst>
          <pc:spChg chg="mod">
            <ac:chgData name="Fake Test User" userId="SID-0" providerId="Test" clId="FakeClientId" dt="2021-04-12T03:35:30.545" v="137" actId="790"/>
            <ac:spMkLst>
              <pc:docMk/>
              <pc:sldMasterMk cId="3687281395" sldId="2147483660"/>
              <pc:sldLayoutMk cId="1184508751" sldId="2147483673"/>
              <ac:spMk id="3"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12"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16"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26"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27"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28"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30"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31"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32"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33"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34"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37"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39"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41"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42"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43"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53"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54"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56"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58"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59"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60" creationId="{00000000-0000-0000-0000-000000000000}"/>
            </ac:spMkLst>
          </pc:spChg>
          <pc:spChg chg="mod">
            <ac:chgData name="Fake Test User" userId="SID-0" providerId="Test" clId="FakeClientId" dt="2021-04-12T03:35:30.545" v="137" actId="790"/>
            <ac:spMkLst>
              <pc:docMk/>
              <pc:sldMasterMk cId="3687281395" sldId="2147483660"/>
              <pc:sldLayoutMk cId="1184508751" sldId="2147483673"/>
              <ac:spMk id="61" creationId="{00000000-0000-0000-0000-000000000000}"/>
            </ac:spMkLst>
          </pc:spChg>
        </pc:sldLayoutChg>
      </pc:sldMasterChg>
    </pc:docChg>
  </pc:docChgLst>
</pc:chgInfo>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5097874-27AE-4F0A-8887-D267963A681A}" type="datetime1">
              <a:rPr lang="el-GR" smtClean="0"/>
              <a:t>12/4/2021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el-GR"/>
              <a:t>‹#›</a:t>
            </a:fld>
            <a:endParaRPr lang="el-G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29096-471E-4A8E-86C4-FA50A7B755C9}" type="datetime1">
              <a:rPr lang="el-GR" smtClean="0"/>
              <a:pPr/>
              <a:t>12/4/2021</a:t>
            </a:fld>
            <a:endParaRPr lang="el-GR" dirty="0"/>
          </a:p>
        </p:txBody>
      </p:sp>
      <p:sp>
        <p:nvSpPr>
          <p:cNvPr id="4" name="Θέση εικόνας διαφάνειας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A89D7-7603-4ECB-ADF6-F6CF2BE4F401}" type="slidenum">
              <a:rPr lang="el-GR" noProof="0"/>
              <a:t>‹#›</a:t>
            </a:fld>
            <a:endParaRPr lang="el-GR" noProof="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a:t>Για να αλλάξετε αυτό το φυλλάδιο, αντικαταστήστε τα δείγματα περιεχομένου μας με τα δικά σας περιεχόμενα. Εναλλακτικά, εάν προτιμάτε να ξεκινήσετε από την αρχή, πατήστε το κουμπί "Νέα διαφάνεια" στην "Αρχική" καρτέλα για να εισαγάγετε μια νέα σελίδα. Τώρα, εισαγάγετε το κείμενο και τις εικόνες σας στα κενά πλαίσια κράτησης θέσης. Εάν χρειάζεστε περισσότερα πλαίσια κράτησης θέσης για τίτλους, υπότιτλους ή σώμα κειμένου, αντιγράψτε οποιοδήποτε από τα υπάρχοντα πλαίσια κράτησης θέσης και, στη συνέχεια, σύρετε το νέο πλαίσιο στη θέση του.</a:t>
            </a:r>
          </a:p>
          <a:p>
            <a:pPr rtl="0"/>
            <a:endParaRPr lang="el-GR"/>
          </a:p>
          <a:p>
            <a:pPr rtl="0"/>
            <a:r>
              <a:rPr lang="el-GR"/>
              <a:t>Παρατηρήσατε ότι φτιάξαμε σημεία αναδίπλωσης για εσάς; Είναι πολύ αχνά, ωστόσο, εάν δεν θέλετε να φαίνονται στο φυλλάδιό σας, απλώς διαγράψτε τα πριν την εκτύπωση.</a:t>
            </a:r>
          </a:p>
        </p:txBody>
      </p:sp>
      <p:sp>
        <p:nvSpPr>
          <p:cNvPr id="4" name="Θέση αριθμού διαφάνειας 3"/>
          <p:cNvSpPr>
            <a:spLocks noGrp="1"/>
          </p:cNvSpPr>
          <p:nvPr>
            <p:ph type="sldNum" sz="quarter" idx="10"/>
          </p:nvPr>
        </p:nvSpPr>
        <p:spPr/>
        <p:txBody>
          <a:bodyPr rtlCol="0"/>
          <a:lstStyle/>
          <a:p>
            <a:pPr rtl="0"/>
            <a:fld id="{952A89D7-7603-4ECB-ADF6-F6CF2BE4F401}" type="slidenum">
              <a:rPr lang="el-GR" smtClean="0"/>
              <a:t>1</a:t>
            </a:fld>
            <a:endParaRPr lang="el-GR"/>
          </a:p>
        </p:txBody>
      </p:sp>
    </p:spTree>
    <p:extLst>
      <p:ext uri="{BB962C8B-B14F-4D97-AF65-F5344CB8AC3E}">
        <p14:creationId xmlns:p14="http://schemas.microsoft.com/office/powerpoint/2010/main" val="91551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p>
        </p:txBody>
      </p:sp>
      <p:sp>
        <p:nvSpPr>
          <p:cNvPr id="4" name="Θέση αριθμού διαφάνειας 3"/>
          <p:cNvSpPr>
            <a:spLocks noGrp="1"/>
          </p:cNvSpPr>
          <p:nvPr>
            <p:ph type="sldNum" sz="quarter" idx="5"/>
          </p:nvPr>
        </p:nvSpPr>
        <p:spPr/>
        <p:txBody>
          <a:bodyPr rtlCol="0"/>
          <a:lstStyle/>
          <a:p>
            <a:pPr rtl="0"/>
            <a:fld id="{952A89D7-7603-4ECB-ADF6-F6CF2BE4F401}" type="slidenum">
              <a:rPr lang="el-GR" smtClean="0"/>
              <a:t>2</a:t>
            </a:fld>
            <a:endParaRPr lang="el-GR"/>
          </a:p>
        </p:txBody>
      </p:sp>
    </p:spTree>
    <p:extLst>
      <p:ext uri="{BB962C8B-B14F-4D97-AF65-F5344CB8AC3E}">
        <p14:creationId xmlns:p14="http://schemas.microsoft.com/office/powerpoint/2010/main" val="2989290895"/>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Εξωτερική σελίδα">
    <p:spTree>
      <p:nvGrpSpPr>
        <p:cNvPr id="1" name=""/>
        <p:cNvGrpSpPr/>
        <p:nvPr/>
      </p:nvGrpSpPr>
      <p:grpSpPr>
        <a:xfrm>
          <a:off x="0" y="0"/>
          <a:ext cx="0" cy="0"/>
          <a:chOff x="0" y="0"/>
          <a:chExt cx="0" cy="0"/>
        </a:xfrm>
      </p:grpSpPr>
      <p:sp>
        <p:nvSpPr>
          <p:cNvPr id="17" name="Ορθογώνιο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p>
        </p:txBody>
      </p:sp>
      <p:cxnSp>
        <p:nvCxnSpPr>
          <p:cNvPr id="19" name="Ευθεία γραμμή σύνδεσης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Ευθεία γραμμή σύνδεσης 5"/>
          <p:cNvCxnSpPr>
            <a:cxnSpLocks/>
          </p:cNvCxnSpPr>
          <p:nvPr userDrawn="1"/>
        </p:nvCxnSpPr>
        <p:spPr>
          <a:xfrm flipV="1">
            <a:off x="3939243" y="4850385"/>
            <a:ext cx="0" cy="2449514"/>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Ορθογώνιο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el-GR" noProof="0"/>
          </a:p>
        </p:txBody>
      </p:sp>
      <p:sp>
        <p:nvSpPr>
          <p:cNvPr id="31" name="Θέση κειμένου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Κείμενο επικεφαλίδας</a:t>
            </a:r>
          </a:p>
        </p:txBody>
      </p:sp>
      <p:sp>
        <p:nvSpPr>
          <p:cNvPr id="28" name="Θέση κειμένου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23" name="Θέση κειμένου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Επωνυμία εταιρείας</a:t>
            </a:r>
          </a:p>
        </p:txBody>
      </p:sp>
      <p:sp>
        <p:nvSpPr>
          <p:cNvPr id="24" name="Θέση κειμένου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Εταιρική διεύθυνση</a:t>
            </a:r>
          </a:p>
        </p:txBody>
      </p:sp>
      <p:sp>
        <p:nvSpPr>
          <p:cNvPr id="20" name="Θέση κειμένου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Όνομα αποδέκτη</a:t>
            </a:r>
            <a:br>
              <a:rPr lang="el-GR" noProof="0"/>
            </a:br>
            <a:r>
              <a:rPr lang="el-GR" noProof="0"/>
              <a:t>Διεύθυνση</a:t>
            </a:r>
            <a:br>
              <a:rPr lang="el-GR" noProof="0"/>
            </a:br>
            <a:r>
              <a:rPr lang="el-GR" noProof="0"/>
              <a:t>Πόλη, ταχ. κώδικας</a:t>
            </a:r>
          </a:p>
        </p:txBody>
      </p:sp>
      <p:sp>
        <p:nvSpPr>
          <p:cNvPr id="33" name="Θέση κειμένου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Κείμενο επικεφαλίδας</a:t>
            </a:r>
          </a:p>
        </p:txBody>
      </p:sp>
      <p:sp>
        <p:nvSpPr>
          <p:cNvPr id="34" name="Θέση κειμένου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7" name="σημείο σφραγίδας"/>
          <p:cNvSpPr/>
          <p:nvPr userDrawn="1"/>
        </p:nvSpPr>
        <p:spPr>
          <a:xfrm rot="16200000">
            <a:off x="3450569" y="679389"/>
            <a:ext cx="1136491"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l-GR" sz="1000" noProof="0">
                <a:solidFill>
                  <a:schemeClr val="bg1">
                    <a:lumMod val="50000"/>
                  </a:schemeClr>
                </a:solidFill>
                <a:latin typeface="+mj-lt"/>
              </a:rPr>
              <a:t>ΤΟΠΟΘΕΤΗΣΤΕ ΤΗ ΣΗΜΑΝΣΗ ΕΔΩ</a:t>
            </a:r>
          </a:p>
        </p:txBody>
      </p:sp>
      <p:sp>
        <p:nvSpPr>
          <p:cNvPr id="16" name="Θέση εικόνας 11"/>
          <p:cNvSpPr>
            <a:spLocks noGrp="1"/>
          </p:cNvSpPr>
          <p:nvPr>
            <p:ph type="pic" sz="quarter" idx="24" hasCustomPrompt="1"/>
          </p:nvPr>
        </p:nvSpPr>
        <p:spPr>
          <a:xfrm>
            <a:off x="7050024" y="6638544"/>
            <a:ext cx="822960" cy="393192"/>
          </a:xfrm>
        </p:spPr>
        <p:txBody>
          <a:bodyPr lIns="0" tIns="0" rIns="0" bIns="0" rtlCol="0">
            <a:normAutofit/>
          </a:bodyPr>
          <a:lstStyle>
            <a:lvl1pPr marL="0" indent="0" algn="ctr">
              <a:buNone/>
              <a:defRPr sz="800">
                <a:solidFill>
                  <a:schemeClr val="tx1"/>
                </a:solidFill>
              </a:defRPr>
            </a:lvl1pPr>
          </a:lstStyle>
          <a:p>
            <a:pPr rtl="0"/>
            <a:r>
              <a:rPr lang="el-GR" noProof="0"/>
              <a:t>Κάντε κλικ στο εικονίδιο για να προσθέσετε μια εικόνα</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Εσωτερική σελίδα">
    <p:spTree>
      <p:nvGrpSpPr>
        <p:cNvPr id="1" name=""/>
        <p:cNvGrpSpPr/>
        <p:nvPr/>
      </p:nvGrpSpPr>
      <p:grpSpPr>
        <a:xfrm>
          <a:off x="0" y="0"/>
          <a:ext cx="0" cy="0"/>
          <a:chOff x="0" y="0"/>
          <a:chExt cx="0" cy="0"/>
        </a:xfrm>
      </p:grpSpPr>
      <p:sp>
        <p:nvSpPr>
          <p:cNvPr id="16" name="Ορθογώνιο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p>
        </p:txBody>
      </p:sp>
      <p:sp>
        <p:nvSpPr>
          <p:cNvPr id="12" name="Θέση εικόνας 11"/>
          <p:cNvSpPr>
            <a:spLocks noGrp="1"/>
          </p:cNvSpPr>
          <p:nvPr>
            <p:ph type="pic" sz="quarter" idx="10" hasCustomPrompt="1"/>
          </p:nvPr>
        </p:nvSpPr>
        <p:spPr>
          <a:xfrm>
            <a:off x="366713" y="457200"/>
            <a:ext cx="2652712" cy="2011680"/>
          </a:xfrm>
        </p:spPr>
        <p:txBody>
          <a:bodyPr tIns="457200" rtlCol="0">
            <a:normAutofit/>
          </a:bodyPr>
          <a:lstStyle>
            <a:lvl1pPr marL="0" indent="0" algn="ctr">
              <a:buNone/>
              <a:defRPr sz="2000"/>
            </a:lvl1pPr>
          </a:lstStyle>
          <a:p>
            <a:pPr rtl="0"/>
            <a:r>
              <a:rPr lang="el-GR" noProof="0"/>
              <a:t>Κάντε κλικ στο εικονίδιο για να προσθέσετε μια εικόνα</a:t>
            </a:r>
          </a:p>
        </p:txBody>
      </p:sp>
      <p:sp>
        <p:nvSpPr>
          <p:cNvPr id="31" name="Θέση κειμένου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43" name="Θέση κειμένου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26" name="Θέση κειμένου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27" name="Θέση κειμένου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28" name="Θέση κειμένου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30" name="Θέση κειμένου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37" name="Θέση κειμένου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39" name="Θέση κειμένου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41" name="Θέση κειμένου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προσθήκη εισαγωγικού ή επεξηγηματικού κειμένου</a:t>
            </a:r>
          </a:p>
        </p:txBody>
      </p:sp>
      <p:sp>
        <p:nvSpPr>
          <p:cNvPr id="42" name="Θέση κειμένου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34" name="Θέση εικόνας 11"/>
          <p:cNvSpPr>
            <a:spLocks noGrp="1"/>
          </p:cNvSpPr>
          <p:nvPr>
            <p:ph type="pic" sz="quarter" idx="22" hasCustomPrompt="1"/>
          </p:nvPr>
        </p:nvSpPr>
        <p:spPr>
          <a:xfrm>
            <a:off x="3748088" y="5299915"/>
            <a:ext cx="2652712" cy="2011680"/>
          </a:xfrm>
        </p:spPr>
        <p:txBody>
          <a:bodyPr tIns="457200" rtlCol="0">
            <a:normAutofit/>
          </a:bodyPr>
          <a:lstStyle>
            <a:lvl1pPr marL="0" indent="0" algn="ctr">
              <a:buNone/>
              <a:defRPr sz="2000"/>
            </a:lvl1pPr>
          </a:lstStyle>
          <a:p>
            <a:pPr rtl="0"/>
            <a:r>
              <a:rPr lang="el-GR" noProof="0"/>
              <a:t>Κάντε κλικ στο εικονίδιο για να προσθέσετε μια εικόνα</a:t>
            </a:r>
          </a:p>
        </p:txBody>
      </p:sp>
      <p:sp>
        <p:nvSpPr>
          <p:cNvPr id="54" name="Θέση κειμένου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53" name="Θέση κειμένου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58" name="Θέση κειμένου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56" name="Θέση κειμένου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Κάντε κλικ για να προσθέσετε κείμενο</a:t>
            </a:r>
          </a:p>
        </p:txBody>
      </p:sp>
      <p:sp>
        <p:nvSpPr>
          <p:cNvPr id="59" name="Θέση κειμένου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l-GR" noProof="0"/>
              <a:t>Κάντε κλικ για να προσθέσετε κείμενο</a:t>
            </a:r>
          </a:p>
        </p:txBody>
      </p:sp>
      <p:sp>
        <p:nvSpPr>
          <p:cNvPr id="60" name="Θέση κειμένου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l-GR" noProof="0"/>
              <a:t>Κείμενο επικεφαλίδας</a:t>
            </a:r>
          </a:p>
        </p:txBody>
      </p:sp>
      <p:sp>
        <p:nvSpPr>
          <p:cNvPr id="61" name="Θέση κειμένου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el-GR" noProof="0"/>
              <a:t>Κάντε κλικ για να προσθέσετε κείμενο</a:t>
            </a:r>
          </a:p>
        </p:txBody>
      </p:sp>
      <p:sp>
        <p:nvSpPr>
          <p:cNvPr id="3" name="Θέση κειμένου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el-GR" noProof="0"/>
              <a:t> </a:t>
            </a:r>
          </a:p>
        </p:txBody>
      </p:sp>
      <p:sp>
        <p:nvSpPr>
          <p:cNvPr id="32" name="Θέση κειμένου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el-GR" noProof="0"/>
              <a:t> </a:t>
            </a:r>
          </a:p>
        </p:txBody>
      </p:sp>
      <p:sp>
        <p:nvSpPr>
          <p:cNvPr id="33" name="Θέση κειμένου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el-GR" noProof="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rtl="0"/>
            <a:fld id="{865477AA-1E83-41CA-97D4-0DC4CF4785B5}" type="datetime1">
              <a:rPr lang="el-GR" noProof="0" smtClean="0"/>
              <a:t>12/4/2021</a:t>
            </a:fld>
            <a:endParaRPr lang="el-GR" noProof="0"/>
          </a:p>
        </p:txBody>
      </p:sp>
      <p:sp>
        <p:nvSpPr>
          <p:cNvPr id="5" name="Θέση υποσέλιδου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rtl="0"/>
            <a:endParaRPr lang="el-GR" noProof="0"/>
          </a:p>
        </p:txBody>
      </p:sp>
      <p:sp>
        <p:nvSpPr>
          <p:cNvPr id="6" name="Θέση αριθμού διαφάνειας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rtl="0"/>
            <a:fld id="{9F6761A3-4CAC-4C5F-AC82-8DB08D526BC2}" type="slidenum">
              <a:rPr lang="el-GR" noProof="0"/>
              <a:t>‹#›</a:t>
            </a:fld>
            <a:endParaRPr lang="el-GR" noProof="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2.pn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3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4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Θέση κειμένου 34"/>
          <p:cNvSpPr>
            <a:spLocks noGrp="1"/>
          </p:cNvSpPr>
          <p:nvPr>
            <p:ph type="body" sz="quarter" idx="20"/>
          </p:nvPr>
        </p:nvSpPr>
        <p:spPr/>
        <p:txBody>
          <a:bodyPr rtlCol="0"/>
          <a:lstStyle/>
          <a:p>
            <a:pPr rtl="0"/>
            <a:r>
              <a:rPr lang="el-GR"/>
              <a:t>Αυτό είναι ένα εξαιρετικό σημείο για μια δήλωση αποστολής</a:t>
            </a:r>
          </a:p>
        </p:txBody>
      </p:sp>
      <p:sp>
        <p:nvSpPr>
          <p:cNvPr id="34" name="Θέση κειμένου 33"/>
          <p:cNvSpPr>
            <a:spLocks noGrp="1"/>
          </p:cNvSpPr>
          <p:nvPr>
            <p:ph type="body" sz="quarter" idx="19"/>
          </p:nvPr>
        </p:nvSpPr>
        <p:spPr/>
        <p:txBody>
          <a:bodyPr rtlCol="0"/>
          <a:lstStyle/>
          <a:p>
            <a:pPr rtl="0"/>
            <a:r>
              <a:rPr lang="el-GR"/>
              <a:t>Μπορείτε να χρησιμοποιήσετε αυτό το λιτό, επαγγελματικό φυλλάδιο ακριβώς όπως είναι ή να το προσαρμόσετε με ευκολία.</a:t>
            </a:r>
          </a:p>
          <a:p>
            <a:pPr rtl="0"/>
            <a:r>
              <a:rPr lang="el-GR"/>
              <a:t>Στην επόμενη σελίδα, προσθέσαμε μερικές συμβουλές (όπως αυτή), για να σας βοηθήσουμε να ξεκινήσετε. </a:t>
            </a:r>
          </a:p>
          <a:p>
            <a:pPr rtl="0"/>
            <a:endParaRPr lang="el-GR"/>
          </a:p>
        </p:txBody>
      </p:sp>
      <p:sp>
        <p:nvSpPr>
          <p:cNvPr id="32" name="Θέση κειμένου 31"/>
          <p:cNvSpPr>
            <a:spLocks noGrp="1"/>
          </p:cNvSpPr>
          <p:nvPr>
            <p:ph type="body" sz="quarter" idx="14"/>
          </p:nvPr>
        </p:nvSpPr>
        <p:spPr/>
        <p:txBody>
          <a:bodyPr rtlCol="0"/>
          <a:lstStyle/>
          <a:p>
            <a:pPr rtl="0"/>
            <a:r>
              <a:rPr lang="el-GR" sz="1100"/>
              <a:t>Northwind Traders (Όνομα εταιρείας)</a:t>
            </a:r>
          </a:p>
        </p:txBody>
      </p:sp>
      <p:sp>
        <p:nvSpPr>
          <p:cNvPr id="33" name="Θέση κειμένου 32"/>
          <p:cNvSpPr>
            <a:spLocks noGrp="1"/>
          </p:cNvSpPr>
          <p:nvPr>
            <p:ph type="body" sz="quarter" idx="15"/>
          </p:nvPr>
        </p:nvSpPr>
        <p:spPr/>
        <p:txBody>
          <a:bodyPr rtlCol="0"/>
          <a:lstStyle/>
          <a:p>
            <a:pPr rtl="0"/>
            <a:r>
              <a:rPr lang="el-GR" sz="900"/>
              <a:t>4567 Main Street (Διεύθυνση, γραμμή 1)</a:t>
            </a:r>
          </a:p>
          <a:p>
            <a:pPr rtl="0"/>
            <a:r>
              <a:rPr lang="el-GR" sz="900"/>
              <a:t>Raleigh, NC 02134-0000 (Διεύθυνση, γραμμή 2)</a:t>
            </a:r>
          </a:p>
          <a:p>
            <a:pPr rtl="0"/>
            <a:endParaRPr lang="el-GR" sz="900"/>
          </a:p>
        </p:txBody>
      </p:sp>
      <p:sp>
        <p:nvSpPr>
          <p:cNvPr id="43" name="Θέση κειμένου 42"/>
          <p:cNvSpPr>
            <a:spLocks noGrp="1"/>
          </p:cNvSpPr>
          <p:nvPr>
            <p:ph type="body" sz="quarter" idx="23"/>
          </p:nvPr>
        </p:nvSpPr>
        <p:spPr/>
        <p:txBody>
          <a:bodyPr rtlCol="0"/>
          <a:lstStyle/>
          <a:p>
            <a:pPr rtl="0"/>
            <a:r>
              <a:rPr lang="el-GR"/>
              <a:t>Όνομα αποδέκτη</a:t>
            </a:r>
          </a:p>
          <a:p>
            <a:pPr rtl="0"/>
            <a:r>
              <a:rPr lang="el-GR"/>
              <a:t>Οδός και αριθμός</a:t>
            </a:r>
          </a:p>
          <a:p>
            <a:pPr rtl="0"/>
            <a:r>
              <a:rPr lang="el-GR"/>
              <a:t>Πόλη, ταχ. κώδικας</a:t>
            </a:r>
          </a:p>
        </p:txBody>
      </p:sp>
      <p:sp>
        <p:nvSpPr>
          <p:cNvPr id="19" name="Θέση κειμένου 18"/>
          <p:cNvSpPr>
            <a:spLocks noGrp="1"/>
          </p:cNvSpPr>
          <p:nvPr>
            <p:ph type="body" sz="quarter" idx="21"/>
          </p:nvPr>
        </p:nvSpPr>
        <p:spPr/>
        <p:txBody>
          <a:bodyPr rtlCol="0"/>
          <a:lstStyle/>
          <a:p>
            <a:pPr rtl="0"/>
            <a:r>
              <a:rPr lang="el-GR" sz="3600"/>
              <a:t>Το φυλλάδιο της εταιρείας σας</a:t>
            </a:r>
          </a:p>
        </p:txBody>
      </p:sp>
      <p:sp>
        <p:nvSpPr>
          <p:cNvPr id="27" name="Θέση κειμένου 26"/>
          <p:cNvSpPr>
            <a:spLocks noGrp="1"/>
          </p:cNvSpPr>
          <p:nvPr>
            <p:ph type="body" sz="quarter" idx="22"/>
          </p:nvPr>
        </p:nvSpPr>
        <p:spPr>
          <a:xfrm>
            <a:off x="7038559" y="2826361"/>
            <a:ext cx="2657890" cy="889428"/>
          </a:xfrm>
        </p:spPr>
        <p:txBody>
          <a:bodyPr rtlCol="0"/>
          <a:lstStyle/>
          <a:p>
            <a:pPr rtl="0"/>
            <a:r>
              <a:rPr lang="el-GR"/>
              <a:t>Μια σύντομη περιγραφή ή το σύνθημα της εταιρείας σας θα ταίριαζε σε αυτό το σημείο.</a:t>
            </a:r>
          </a:p>
        </p:txBody>
      </p:sp>
      <p:cxnSp>
        <p:nvCxnSpPr>
          <p:cNvPr id="10" name="αναδίπλωση"/>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αναδίπλωση"/>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Θέση εικόνας 3" descr="Αντικαταστήστε με την εικόνα λογότυπου"/>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7104293" y="6631287"/>
            <a:ext cx="751723" cy="411014"/>
          </a:xfrm>
        </p:spPr>
      </p:pic>
    </p:spTree>
    <p:extLst>
      <p:ext uri="{BB962C8B-B14F-4D97-AF65-F5344CB8AC3E}">
        <p14:creationId xmlns:p14="http://schemas.microsoft.com/office/powerpoint/2010/main" val="1742696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Θέση εικόνας 248" descr="Ασπρόμαυρη φωτογραφία ενός άνδρα που στέκεται μπροστά από το παράθυρο του αεροδρόμιο με ένα Boeing 747 στο φόντο." title="Δείγμα εικόνας"/>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Θέση κειμένου 115"/>
          <p:cNvSpPr>
            <a:spLocks noGrp="1"/>
          </p:cNvSpPr>
          <p:nvPr>
            <p:ph type="body" sz="quarter" idx="20"/>
          </p:nvPr>
        </p:nvSpPr>
        <p:spPr/>
        <p:txBody>
          <a:bodyPr rtlCol="0"/>
          <a:lstStyle/>
          <a:p>
            <a:pPr rtl="0"/>
            <a:r>
              <a:rPr lang="el-GR"/>
              <a:t>Κάντε το δικό σας</a:t>
            </a:r>
          </a:p>
        </p:txBody>
      </p:sp>
      <p:sp>
        <p:nvSpPr>
          <p:cNvPr id="118" name="Θέση κειμένου 117"/>
          <p:cNvSpPr>
            <a:spLocks noGrp="1"/>
          </p:cNvSpPr>
          <p:nvPr>
            <p:ph type="body" sz="quarter" idx="31"/>
          </p:nvPr>
        </p:nvSpPr>
        <p:spPr/>
        <p:txBody>
          <a:bodyPr rtlCol="0"/>
          <a:lstStyle/>
          <a:p>
            <a:pPr marL="0" indent="0" rtl="0">
              <a:buNone/>
            </a:pPr>
            <a:r>
              <a:rPr lang="el-GR"/>
              <a:t>Εάν πιστεύετε ότι είναι δύσκολο να μορφοποιηθεί ένα έγγραφο με τόσο καλή εμφάνιση, αναθεωρήστε τη σκέψη σας!</a:t>
            </a:r>
          </a:p>
          <a:p>
            <a:pPr rtl="0"/>
            <a:r>
              <a:rPr lang="el-GR"/>
              <a:t>Τα πλαίσια κράτησης θέσης σε αυτό το φυλλάδιο έχουν μορφοποιηθεί για εσάς. Για να αντικαταστήσετε οποιοδήποτε κείμενο, απλώς επιλέξτε το και καταχωρήστε το δικό σας. </a:t>
            </a:r>
          </a:p>
        </p:txBody>
      </p:sp>
      <p:sp>
        <p:nvSpPr>
          <p:cNvPr id="119" name="Θέση κειμένου 118"/>
          <p:cNvSpPr>
            <a:spLocks noGrp="1"/>
          </p:cNvSpPr>
          <p:nvPr>
            <p:ph type="body" sz="quarter" idx="36"/>
          </p:nvPr>
        </p:nvSpPr>
        <p:spPr>
          <a:xfrm>
            <a:off x="366713" y="5018628"/>
            <a:ext cx="2849881" cy="237054"/>
          </a:xfrm>
        </p:spPr>
        <p:txBody>
          <a:bodyPr rtlCol="0"/>
          <a:lstStyle/>
          <a:p>
            <a:pPr rtl="0"/>
            <a:r>
              <a:rPr lang="el-GR"/>
              <a:t>Προσαρμογή σε σχεδόν μηδενικό χρόνο</a:t>
            </a:r>
          </a:p>
        </p:txBody>
      </p:sp>
      <p:sp>
        <p:nvSpPr>
          <p:cNvPr id="120" name="Θέση κειμένου 119"/>
          <p:cNvSpPr>
            <a:spLocks noGrp="1"/>
          </p:cNvSpPr>
          <p:nvPr>
            <p:ph type="body" sz="quarter" idx="37"/>
          </p:nvPr>
        </p:nvSpPr>
        <p:spPr>
          <a:xfrm>
            <a:off x="366713" y="5304935"/>
            <a:ext cx="2652713" cy="2311458"/>
          </a:xfrm>
        </p:spPr>
        <p:txBody>
          <a:bodyPr rtlCol="0"/>
          <a:lstStyle/>
          <a:p>
            <a:pPr marL="0" indent="0" rtl="0">
              <a:buNone/>
            </a:pPr>
            <a:r>
              <a:rPr lang="el-GR"/>
              <a:t>Θέλετε να χρησιμοποιήσετε τις προσωπικές σας εικόνες αντί για τις δικές μας; Κανένα πρόβλημα! </a:t>
            </a:r>
          </a:p>
          <a:p>
            <a:pPr rtl="0"/>
            <a:r>
              <a:rPr lang="el-GR"/>
              <a:t>Απλώς επιλέξτε μια εικόνα και διαγράψτε την και, στη συνέχεια, χρησιμοποιήστε το εικονίδιο "Εισαγωγή εικόνας" στο σύμβολο κράτησης θέσης για να προσθέσετε την εικόνα σας.</a:t>
            </a:r>
          </a:p>
          <a:p>
            <a:pPr marL="0" indent="0" rtl="0">
              <a:buNone/>
            </a:pPr>
            <a:r>
              <a:rPr lang="el-GR"/>
              <a:t>Εάν θέλετε να προσθέσετε ή να καταργήσετε κουκκίδες από κείμενο, κάντε κλικ στο κουμπί "Κουκκίδες" στην "Αρχική" καρτέλα.</a:t>
            </a:r>
          </a:p>
        </p:txBody>
      </p:sp>
      <p:sp>
        <p:nvSpPr>
          <p:cNvPr id="121" name="Θέση κειμένου 120"/>
          <p:cNvSpPr>
            <a:spLocks noGrp="1"/>
          </p:cNvSpPr>
          <p:nvPr>
            <p:ph type="body" sz="quarter" idx="38"/>
          </p:nvPr>
        </p:nvSpPr>
        <p:spPr/>
        <p:txBody>
          <a:bodyPr rtlCol="0"/>
          <a:lstStyle/>
          <a:p>
            <a:pPr rtl="0"/>
            <a:r>
              <a:rPr lang="el-GR"/>
              <a:t>Τι να συμπεριλάβετε;</a:t>
            </a:r>
          </a:p>
        </p:txBody>
      </p:sp>
      <p:sp>
        <p:nvSpPr>
          <p:cNvPr id="122" name="Θέση κειμένου 121"/>
          <p:cNvSpPr>
            <a:spLocks noGrp="1"/>
          </p:cNvSpPr>
          <p:nvPr>
            <p:ph type="body" sz="quarter" idx="39"/>
          </p:nvPr>
        </p:nvSpPr>
        <p:spPr/>
        <p:txBody>
          <a:bodyPr rtlCol="0"/>
          <a:lstStyle/>
          <a:p>
            <a:pPr marL="0" indent="0" rtl="0">
              <a:buNone/>
            </a:pPr>
            <a:r>
              <a:rPr lang="el-GR"/>
              <a:t>Ξέρουμε ότι θα μπορούσατε να μιλάτε για ώρες για το πόσο εξαιρετική είναι η επιχείρησή σας. (Και δεν σας κατηγορούμε —γιατί κάνετε καταπληκτική δουλειά!) Αλλά εφόσον πρέπει να είστε σύντομοι και ευγενικοί, εδώ θα βρείτε ορισμένες προτάσεις </a:t>
            </a:r>
          </a:p>
        </p:txBody>
      </p:sp>
      <p:sp>
        <p:nvSpPr>
          <p:cNvPr id="123" name="Θέση κειμένου 122"/>
          <p:cNvSpPr>
            <a:spLocks noGrp="1"/>
          </p:cNvSpPr>
          <p:nvPr>
            <p:ph type="body" sz="quarter" idx="40"/>
          </p:nvPr>
        </p:nvSpPr>
        <p:spPr>
          <a:xfrm>
            <a:off x="3748088" y="2192259"/>
            <a:ext cx="2652713" cy="237054"/>
          </a:xfrm>
        </p:spPr>
        <p:txBody>
          <a:bodyPr rtlCol="0"/>
          <a:lstStyle/>
          <a:p>
            <a:pPr rtl="0"/>
            <a:r>
              <a:rPr lang="el-GR"/>
              <a:t>Επικεντρωθείτε σε αυτό που κάνετε καλύτερα</a:t>
            </a:r>
          </a:p>
        </p:txBody>
      </p:sp>
      <p:sp>
        <p:nvSpPr>
          <p:cNvPr id="124" name="Θέση κειμένου 123"/>
          <p:cNvSpPr>
            <a:spLocks noGrp="1"/>
          </p:cNvSpPr>
          <p:nvPr>
            <p:ph type="body" sz="quarter" idx="41"/>
          </p:nvPr>
        </p:nvSpPr>
        <p:spPr>
          <a:xfrm>
            <a:off x="3748088" y="2479820"/>
            <a:ext cx="2652713" cy="892017"/>
          </a:xfrm>
        </p:spPr>
        <p:txBody>
          <a:bodyPr rtlCol="0"/>
          <a:lstStyle/>
          <a:p>
            <a:pPr marL="0" indent="0" rtl="0">
              <a:buNone/>
            </a:pPr>
            <a:r>
              <a:rPr lang="el-GR"/>
              <a:t>Μπορείτε να δοκιμάσετε να προβάλλετε μια σύνοψη των ανταγωνιστικών πλεονεκτημάτων στα αριστερά και μια σύντομη ιστορία επιτυχίας πελάτη ή μερικές από αυτές τις καταπληκτικές συστάσεις πελατών εδώ στη μέση. Για παράδειγμα:</a:t>
            </a:r>
          </a:p>
        </p:txBody>
      </p:sp>
      <p:sp>
        <p:nvSpPr>
          <p:cNvPr id="78" name="Θέση κειμένου 77"/>
          <p:cNvSpPr>
            <a:spLocks noGrp="1"/>
          </p:cNvSpPr>
          <p:nvPr>
            <p:ph type="body" sz="quarter" idx="42"/>
          </p:nvPr>
        </p:nvSpPr>
        <p:spPr>
          <a:xfrm>
            <a:off x="3748088" y="3364327"/>
            <a:ext cx="2652713" cy="829574"/>
          </a:xfrm>
        </p:spPr>
        <p:txBody>
          <a:bodyPr rtlCol="0"/>
          <a:lstStyle/>
          <a:p>
            <a:pPr rtl="0"/>
            <a:r>
              <a:rPr lang="el-GR"/>
              <a:t>"Η εταιρεία σας είναι η καλύτερη. Δεν μπορώ να φανταστώ ότι υπάρχουν άτομα που ζουν χωρίς εσάς."</a:t>
            </a:r>
            <a:br>
              <a:rPr lang="el-GR"/>
            </a:br>
            <a:r>
              <a:rPr lang="el-GR"/>
              <a:t> —Πολύ έξυπνος πελάτης</a:t>
            </a:r>
          </a:p>
        </p:txBody>
      </p:sp>
      <p:sp>
        <p:nvSpPr>
          <p:cNvPr id="125" name="Θέση κειμένου 124"/>
          <p:cNvSpPr>
            <a:spLocks noGrp="1"/>
          </p:cNvSpPr>
          <p:nvPr>
            <p:ph type="body" sz="quarter" idx="43"/>
          </p:nvPr>
        </p:nvSpPr>
        <p:spPr>
          <a:xfrm>
            <a:off x="3748088" y="4339460"/>
            <a:ext cx="2652713" cy="1123392"/>
          </a:xfrm>
        </p:spPr>
        <p:txBody>
          <a:bodyPr rtlCol="0"/>
          <a:lstStyle/>
          <a:p>
            <a:pPr marL="0" indent="0" rtl="0">
              <a:buNone/>
            </a:pPr>
            <a:r>
              <a:rPr lang="el-GR"/>
              <a:t>Η δεξιά πλευρά αυτής της σελίδας είναι ιδανική για μια σύνοψη των βασικών προϊόντων ή υπηρεσιών.</a:t>
            </a:r>
          </a:p>
          <a:p>
            <a:pPr rtl="0"/>
            <a:endParaRPr lang="el-GR"/>
          </a:p>
          <a:p>
            <a:pPr rtl="0"/>
            <a:endParaRPr lang="el-GR"/>
          </a:p>
        </p:txBody>
      </p:sp>
      <p:pic>
        <p:nvPicPr>
          <p:cNvPr id="250" name="Θέση εικόνας 249" descr="Ασπρόμαυρη φωτογραφία με καρέκλες κοντά σε παράθυρα σε έναν ηλιόλουστο διάδρομο ενός κτιρίου γραφείων" title="Δείγμα εικόνας"/>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Θέση κειμένου 126"/>
          <p:cNvSpPr>
            <a:spLocks noGrp="1"/>
          </p:cNvSpPr>
          <p:nvPr>
            <p:ph type="body" sz="quarter" idx="45"/>
          </p:nvPr>
        </p:nvSpPr>
        <p:spPr/>
        <p:txBody>
          <a:bodyPr rtlCol="0"/>
          <a:lstStyle/>
          <a:p>
            <a:pPr marL="0" indent="0" rtl="0">
              <a:buNone/>
            </a:pPr>
            <a:r>
              <a:rPr lang="el-GR"/>
              <a:t>Ίσως θέλετε να αναφέρετε μερικούς από τους πιο εντυπωσιακούς πελάτες σας σε αυτήν την περιοχή:</a:t>
            </a:r>
          </a:p>
          <a:p>
            <a:pPr lvl="0" rtl="0"/>
            <a:r>
              <a:rPr lang="el-GR"/>
              <a:t>Μεγάλη και σημαντική εταιρεία</a:t>
            </a:r>
          </a:p>
          <a:p>
            <a:pPr lvl="0" rtl="0"/>
            <a:r>
              <a:rPr lang="el-GR"/>
              <a:t>Πολύ γνωστή εταιρεία</a:t>
            </a:r>
          </a:p>
          <a:p>
            <a:pPr lvl="0" rtl="0"/>
            <a:r>
              <a:rPr lang="el-GR"/>
              <a:t>Πολύ εντυπωσιακή εταιρεία</a:t>
            </a:r>
          </a:p>
          <a:p>
            <a:pPr rtl="0"/>
            <a:endParaRPr lang="el-GR"/>
          </a:p>
        </p:txBody>
      </p:sp>
      <p:sp>
        <p:nvSpPr>
          <p:cNvPr id="126" name="Θέση κειμένου 125"/>
          <p:cNvSpPr>
            <a:spLocks noGrp="1"/>
          </p:cNvSpPr>
          <p:nvPr>
            <p:ph type="body" sz="quarter" idx="44"/>
          </p:nvPr>
        </p:nvSpPr>
        <p:spPr/>
        <p:txBody>
          <a:bodyPr rtlCol="0"/>
          <a:lstStyle/>
          <a:p>
            <a:pPr rtl="0"/>
            <a:r>
              <a:rPr lang="el-GR"/>
              <a:t>Βασικές προσφορές</a:t>
            </a:r>
          </a:p>
        </p:txBody>
      </p:sp>
      <p:sp>
        <p:nvSpPr>
          <p:cNvPr id="129" name="Θέση κειμένου 128"/>
          <p:cNvSpPr>
            <a:spLocks noGrp="1"/>
          </p:cNvSpPr>
          <p:nvPr>
            <p:ph type="body" sz="quarter" idx="47"/>
          </p:nvPr>
        </p:nvSpPr>
        <p:spPr/>
        <p:txBody>
          <a:bodyPr rtlCol="0"/>
          <a:lstStyle/>
          <a:p>
            <a:pPr marL="0" indent="0" rtl="0">
              <a:buNone/>
            </a:pPr>
            <a:r>
              <a:rPr lang="el-GR"/>
              <a:t>Μην ντρέπεστε! Δείξτε τους πόσο καταπληκτικοί είστε. Παραθέστε ή συνοψίστε εδώ βασικά σημεία σχετικά με το τι κάνετε. Δείτε επίσης μια συμβουλή που θα σας βάλει σε σκέψεις</a:t>
            </a:r>
          </a:p>
          <a:p>
            <a:pPr rtl="0"/>
            <a:endParaRPr lang="el-GR"/>
          </a:p>
        </p:txBody>
      </p:sp>
      <p:sp>
        <p:nvSpPr>
          <p:cNvPr id="128" name="Θέση κειμένου 127"/>
          <p:cNvSpPr>
            <a:spLocks noGrp="1"/>
          </p:cNvSpPr>
          <p:nvPr>
            <p:ph type="body" sz="quarter" idx="46"/>
          </p:nvPr>
        </p:nvSpPr>
        <p:spPr>
          <a:xfrm>
            <a:off x="7131368" y="3589292"/>
            <a:ext cx="2560320" cy="237054"/>
          </a:xfrm>
        </p:spPr>
        <p:txBody>
          <a:bodyPr rtlCol="0"/>
          <a:lstStyle/>
          <a:p>
            <a:pPr rtl="0"/>
            <a:r>
              <a:rPr lang="el-GR"/>
              <a:t>Μην ντρέπεστε!</a:t>
            </a:r>
          </a:p>
        </p:txBody>
      </p:sp>
      <p:sp>
        <p:nvSpPr>
          <p:cNvPr id="130" name="Θέση κειμένου 129"/>
          <p:cNvSpPr>
            <a:spLocks noGrp="1"/>
          </p:cNvSpPr>
          <p:nvPr>
            <p:ph type="body" sz="quarter" idx="48"/>
          </p:nvPr>
        </p:nvSpPr>
        <p:spPr>
          <a:xfrm>
            <a:off x="7131368" y="3884592"/>
            <a:ext cx="2560320" cy="1414821"/>
          </a:xfrm>
        </p:spPr>
        <p:txBody>
          <a:bodyPr rtlCol="0"/>
          <a:lstStyle/>
          <a:p>
            <a:pPr marL="0" indent="0" rtl="0">
              <a:buNone/>
            </a:pPr>
            <a:r>
              <a:rPr lang="el-GR"/>
              <a:t>Αυτό εδώ είναι το κατάλληλο σημείο για μια "ελκυστική εισαγωγική ομιλία". Εάν διαθέτατε μόνο μερικά δευτερόλεπτα, για να προωθήσετε τα προϊόντα ή τις υπηρεσίες σας σε κάποιον, τι θα του λέγατε; </a:t>
            </a:r>
          </a:p>
          <a:p>
            <a:pPr rtl="0"/>
            <a:r>
              <a:rPr lang="el-GR"/>
              <a:t>Πληκτρολογήστε το προσωπικό σας κείμενο για να κάνετε την εταιρεία και τις υπηρεσίες σας να λάμψουν!</a:t>
            </a:r>
          </a:p>
        </p:txBody>
      </p:sp>
      <p:sp>
        <p:nvSpPr>
          <p:cNvPr id="219" name="Θέση κειμένου 218"/>
          <p:cNvSpPr>
            <a:spLocks noGrp="1"/>
          </p:cNvSpPr>
          <p:nvPr>
            <p:ph type="body" sz="quarter" idx="49"/>
          </p:nvPr>
        </p:nvSpPr>
        <p:spPr/>
        <p:txBody>
          <a:bodyPr rtlCol="0"/>
          <a:lstStyle/>
          <a:p>
            <a:pPr rtl="0"/>
            <a:r>
              <a:rPr lang="el-GR"/>
              <a:t>Επικοινωνία</a:t>
            </a:r>
          </a:p>
        </p:txBody>
      </p:sp>
      <p:sp>
        <p:nvSpPr>
          <p:cNvPr id="220" name="Θέση κειμένου 219"/>
          <p:cNvSpPr>
            <a:spLocks noGrp="1"/>
          </p:cNvSpPr>
          <p:nvPr>
            <p:ph type="body" sz="quarter" idx="50"/>
          </p:nvPr>
        </p:nvSpPr>
        <p:spPr/>
        <p:txBody>
          <a:bodyPr rtlCol="0"/>
          <a:lstStyle/>
          <a:p>
            <a:pPr rtl="0"/>
            <a:r>
              <a:rPr lang="el-GR" sz="1000"/>
              <a:t>Northwind Traders (Όνομα εταιρείας)</a:t>
            </a:r>
          </a:p>
          <a:p>
            <a:pPr rtl="0"/>
            <a:r>
              <a:rPr lang="el-GR" sz="1000"/>
              <a:t>4567 Main Street (Διεύθυνση, γραμμή 1)</a:t>
            </a:r>
          </a:p>
          <a:p>
            <a:pPr rtl="0"/>
            <a:r>
              <a:rPr lang="el-GR" sz="1000"/>
              <a:t>Raleigh, NC 02134-0000 (Διεύθυνση, γραμμή 2)</a:t>
            </a:r>
          </a:p>
          <a:p>
            <a:pPr rtl="0"/>
            <a:r>
              <a:rPr lang="el-GR" sz="1000"/>
              <a:t>(718) 555-1234 (Τηλέφωνο επικοινωνίας)</a:t>
            </a:r>
          </a:p>
          <a:p>
            <a:pPr rtl="0"/>
            <a:r>
              <a:rPr lang="el-GR" sz="1000"/>
              <a:t>kim@northwindtraders.com (ηλεκτρονική διεύθυνση)</a:t>
            </a:r>
          </a:p>
          <a:p>
            <a:pPr rtl="0"/>
            <a:r>
              <a:rPr lang="el-GR" sz="1000"/>
              <a:t>Επισκεφθείτε μαζί μας στο web:</a:t>
            </a:r>
          </a:p>
          <a:p>
            <a:pPr rtl="0"/>
            <a:r>
              <a:rPr lang="el-GR" sz="1000"/>
              <a:t>www.northwindtraders.com (τοποθεσία εταιρείας)</a:t>
            </a:r>
          </a:p>
          <a:p>
            <a:pPr rtl="0"/>
            <a:endParaRPr lang="el-GR" sz="1000"/>
          </a:p>
        </p:txBody>
      </p:sp>
      <p:sp>
        <p:nvSpPr>
          <p:cNvPr id="25" name="Θέση κειμένου 24"/>
          <p:cNvSpPr>
            <a:spLocks noGrp="1"/>
          </p:cNvSpPr>
          <p:nvPr>
            <p:ph type="body" sz="quarter" idx="54"/>
          </p:nvPr>
        </p:nvSpPr>
        <p:spPr/>
        <p:txBody>
          <a:bodyPr rtlCol="0">
            <a:normAutofit fontScale="25000" lnSpcReduction="20000"/>
          </a:bodyPr>
          <a:lstStyle/>
          <a:p>
            <a:pPr rtl="0"/>
            <a:endParaRPr lang="el-GR"/>
          </a:p>
        </p:txBody>
      </p:sp>
      <p:sp>
        <p:nvSpPr>
          <p:cNvPr id="26" name="Θέση κειμένου 25"/>
          <p:cNvSpPr>
            <a:spLocks noGrp="1"/>
          </p:cNvSpPr>
          <p:nvPr>
            <p:ph type="body" sz="quarter" idx="55"/>
          </p:nvPr>
        </p:nvSpPr>
        <p:spPr/>
        <p:txBody>
          <a:bodyPr rtlCol="0">
            <a:normAutofit fontScale="25000" lnSpcReduction="20000"/>
          </a:bodyPr>
          <a:lstStyle/>
          <a:p>
            <a:pPr rtl="0"/>
            <a:endParaRPr lang="el-GR"/>
          </a:p>
        </p:txBody>
      </p:sp>
      <p:sp>
        <p:nvSpPr>
          <p:cNvPr id="27" name="Θέση κειμένου 26"/>
          <p:cNvSpPr>
            <a:spLocks noGrp="1"/>
          </p:cNvSpPr>
          <p:nvPr>
            <p:ph type="body" sz="quarter" idx="56"/>
          </p:nvPr>
        </p:nvSpPr>
        <p:spPr/>
        <p:txBody>
          <a:bodyPr rtlCol="0">
            <a:normAutofit fontScale="25000" lnSpcReduction="20000"/>
          </a:bodyPr>
          <a:lstStyle/>
          <a:p>
            <a:pPr rtl="0"/>
            <a:endParaRPr lang="el-GR"/>
          </a:p>
        </p:txBody>
      </p:sp>
      <p:cxnSp>
        <p:nvCxnSpPr>
          <p:cNvPr id="47" name="αναδίπλωση"/>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αναδίπλωση"/>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1.xml><?xml version="1.0" encoding="utf-8"?>
<a:theme xmlns:a="http://schemas.openxmlformats.org/drawingml/2006/main" name="Κόκκινο φυλλάδιο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2.xml><?xml version="1.0" encoding="utf-8"?>
<a:theme xmlns:a="http://schemas.openxmlformats.org/drawingml/2006/main" name="Θέμα του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Θέμα του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13</ap:TotalTime>
  <ap:Words>658</ap:Words>
  <ap:PresentationFormat>Custom</ap:PresentationFormat>
  <ap:Paragraphs>46</ap:Paragraphs>
  <ap:Slides>2</ap:Slides>
  <ap:Notes>2</ap:Notes>
  <ap:HiddenSlides>0</ap:HiddenSlides>
  <ap:MMClips>0</ap:MMClips>
  <ap:ScaleCrop>false</ap:ScaleCrop>
  <ap:HeadingPairs>
    <vt:vector baseType="variant" size="6">
      <vt:variant>
        <vt:lpstr>Fonts Used</vt:lpstr>
      </vt:variant>
      <vt:variant>
        <vt:i4>2</vt:i4>
      </vt:variant>
      <vt:variant>
        <vt:lpstr>Theme</vt:lpstr>
      </vt:variant>
      <vt:variant>
        <vt:i4>1</vt:i4>
      </vt:variant>
      <vt:variant>
        <vt:lpstr>Slide Titles</vt:lpstr>
      </vt:variant>
      <vt:variant>
        <vt:i4>2</vt:i4>
      </vt:variant>
    </vt:vector>
  </ap:HeadingPairs>
  <ap:TitlesOfParts>
    <vt:vector baseType="lpstr" size="5">
      <vt:lpstr>Arial</vt:lpstr>
      <vt:lpstr>Times New Roman</vt:lpstr>
      <vt:lpstr>Κόκκινο φυλλάδιο 11 x 8,5</vt:lpstr>
      <vt:lpstr>PowerPoint Presentation</vt:lpstr>
      <vt:lpstr>PowerPoint Presentation</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2021-04-12T03:37:54Z</dcterms:modified>
</cp:coreProperties>
</file>