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75" d="100"/>
          <a:sy n="75" d="100"/>
        </p:scale>
        <p:origin x="2940" y="84"/>
      </p:cViewPr>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Πλαίσι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l-GR" sz="1200"/>
            </a:lvl1pPr>
          </a:lstStyle>
          <a:p>
            <a:endParaRPr lang="el-GR"/>
          </a:p>
        </p:txBody>
      </p:sp>
      <p:sp>
        <p:nvSpPr>
          <p:cNvPr id="3" name="Πλαίσιο κράτησης θέσης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l-GR" sz="1200"/>
            </a:lvl1pPr>
          </a:lstStyle>
          <a:p>
            <a:fld id="{D01C1E23-DEED-4881-9649-D4762C05BFCF}" type="datetimeFigureOut">
              <a:rPr lang="el-GR" smtClean="0"/>
              <a:t>17/1/2014</a:t>
            </a:fld>
            <a:endParaRPr lang="el-GR"/>
          </a:p>
        </p:txBody>
      </p:sp>
      <p:sp>
        <p:nvSpPr>
          <p:cNvPr id="4" name="Πλαίσιο κράτησης θέσης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l-GR" sz="1200"/>
            </a:lvl1pPr>
          </a:lstStyle>
          <a:p>
            <a:endParaRPr lang="el-GR"/>
          </a:p>
        </p:txBody>
      </p:sp>
      <p:sp>
        <p:nvSpPr>
          <p:cNvPr id="5" name="Πλαίσιο κράτησης θέσης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l-GR" sz="1200"/>
            </a:lvl1pPr>
          </a:lstStyle>
          <a:p>
            <a:fld id="{51C54FC3-7019-4130-999F-2934A1BA0844}" type="slidenum">
              <a:rPr lang="el-GR" smtClean="0"/>
              <a:t>‹#›</a:t>
            </a:fld>
            <a:endParaRPr lang="el-GR"/>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Πλαίσι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l-GR" sz="1200"/>
            </a:lvl1pPr>
          </a:lstStyle>
          <a:p>
            <a:endParaRPr lang="el-GR"/>
          </a:p>
        </p:txBody>
      </p:sp>
      <p:sp>
        <p:nvSpPr>
          <p:cNvPr id="3" name="Πλαίσιο κράτησης θέσης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l-GR" sz="1200"/>
            </a:lvl1pPr>
          </a:lstStyle>
          <a:p>
            <a:fld id="{26F8C37A-3116-4396-BF80-C7455E378427}" type="datetimeFigureOut">
              <a:t>17/1/2014</a:t>
            </a:fld>
            <a:endParaRPr lang="el-GR"/>
          </a:p>
        </p:txBody>
      </p:sp>
      <p:sp>
        <p:nvSpPr>
          <p:cNvPr id="4" name="Πλαίσιο κράτησης θέσης εικόνας διαφάνειας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Πλαίσιο κράτησης θέσης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Κάντε κλικ για να επεξεργαστείτε τα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Πλαίσιο κράτησης θέσης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l-GR" sz="1200"/>
            </a:lvl1pPr>
          </a:lstStyle>
          <a:p>
            <a:endParaRPr lang="el-GR"/>
          </a:p>
        </p:txBody>
      </p:sp>
      <p:sp>
        <p:nvSpPr>
          <p:cNvPr id="7" name="Πλαίσιο κράτησης θέσης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l-GR" sz="1200"/>
            </a:lvl1pPr>
          </a:lstStyle>
          <a:p>
            <a:fld id="{FB1DC21C-4BBA-449A-9AC6-2347AA4403EC}" type="slidenum">
              <a:t>‹#›</a:t>
            </a:fld>
            <a:endParaRPr lang="el-GR"/>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notesStyle>
    <a:lvl1pPr marL="0" algn="l" defTabSz="914400" rtl="0" eaLnBrk="1" latinLnBrk="0" hangingPunct="1">
      <a:defRPr lang="el-GR" sz="1200" kern="1200">
        <a:solidFill>
          <a:schemeClr val="tx1"/>
        </a:solidFill>
        <a:latin typeface="+mn-lt"/>
        <a:ea typeface="+mn-ea"/>
        <a:cs typeface="+mn-cs"/>
      </a:defRPr>
    </a:lvl1pPr>
    <a:lvl2pPr marL="457200" algn="l" defTabSz="914400" rtl="0" eaLnBrk="1" latinLnBrk="0" hangingPunct="1">
      <a:defRPr lang="el-GR" sz="1200" kern="1200">
        <a:solidFill>
          <a:schemeClr val="tx1"/>
        </a:solidFill>
        <a:latin typeface="+mn-lt"/>
        <a:ea typeface="+mn-ea"/>
        <a:cs typeface="+mn-cs"/>
      </a:defRPr>
    </a:lvl2pPr>
    <a:lvl3pPr marL="914400" algn="l" defTabSz="914400" rtl="0" eaLnBrk="1" latinLnBrk="0" hangingPunct="1">
      <a:defRPr lang="el-GR" sz="1200" kern="1200">
        <a:solidFill>
          <a:schemeClr val="tx1"/>
        </a:solidFill>
        <a:latin typeface="+mn-lt"/>
        <a:ea typeface="+mn-ea"/>
        <a:cs typeface="+mn-cs"/>
      </a:defRPr>
    </a:lvl3pPr>
    <a:lvl4pPr marL="1371600" algn="l" defTabSz="914400" rtl="0" eaLnBrk="1" latinLnBrk="0" hangingPunct="1">
      <a:defRPr lang="el-GR" sz="1200" kern="1200">
        <a:solidFill>
          <a:schemeClr val="tx1"/>
        </a:solidFill>
        <a:latin typeface="+mn-lt"/>
        <a:ea typeface="+mn-ea"/>
        <a:cs typeface="+mn-cs"/>
      </a:defRPr>
    </a:lvl4pPr>
    <a:lvl5pPr marL="1828800" algn="l" defTabSz="914400" rtl="0" eaLnBrk="1" latinLnBrk="0" hangingPunct="1">
      <a:defRPr lang="el-GR" sz="1200" kern="1200">
        <a:solidFill>
          <a:schemeClr val="tx1"/>
        </a:solidFill>
        <a:latin typeface="+mn-lt"/>
        <a:ea typeface="+mn-ea"/>
        <a:cs typeface="+mn-cs"/>
      </a:defRPr>
    </a:lvl5pPr>
    <a:lvl6pPr marL="2286000" algn="l" defTabSz="914400" rtl="0" eaLnBrk="1" latinLnBrk="0" hangingPunct="1">
      <a:defRPr lang="el-GR" sz="1200" kern="1200">
        <a:solidFill>
          <a:schemeClr val="tx1"/>
        </a:solidFill>
        <a:latin typeface="+mn-lt"/>
        <a:ea typeface="+mn-ea"/>
        <a:cs typeface="+mn-cs"/>
      </a:defRPr>
    </a:lvl6pPr>
    <a:lvl7pPr marL="2743200" algn="l" defTabSz="914400" rtl="0" eaLnBrk="1" latinLnBrk="0" hangingPunct="1">
      <a:defRPr lang="el-GR" sz="1200" kern="1200">
        <a:solidFill>
          <a:schemeClr val="tx1"/>
        </a:solidFill>
        <a:latin typeface="+mn-lt"/>
        <a:ea typeface="+mn-ea"/>
        <a:cs typeface="+mn-cs"/>
      </a:defRPr>
    </a:lvl7pPr>
    <a:lvl8pPr marL="3200400" algn="l" defTabSz="914400" rtl="0" eaLnBrk="1" latinLnBrk="0" hangingPunct="1">
      <a:defRPr lang="el-GR" sz="1200" kern="1200">
        <a:solidFill>
          <a:schemeClr val="tx1"/>
        </a:solidFill>
        <a:latin typeface="+mn-lt"/>
        <a:ea typeface="+mn-ea"/>
        <a:cs typeface="+mn-cs"/>
      </a:defRPr>
    </a:lvl8pPr>
    <a:lvl9pPr marL="3657600" algn="l" defTabSz="914400" rtl="0" eaLnBrk="1" latinLnBrk="0" hangingPunct="1">
      <a:defRPr lang="el-G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Πλαίσιο κράτησης θέσης εικόνας διαφάνειας 1"/>
          <p:cNvSpPr>
            <a:spLocks noGrp="1" noRot="1" noChangeAspect="1"/>
          </p:cNvSpPr>
          <p:nvPr>
            <p:ph type="sldImg"/>
          </p:nvPr>
        </p:nvSpPr>
        <p:spPr/>
      </p:sp>
      <p:sp>
        <p:nvSpPr>
          <p:cNvPr id="3" name="Πλαίσιο κράτησης θέσης σημειώσεων 2"/>
          <p:cNvSpPr>
            <a:spLocks noGrp="1"/>
          </p:cNvSpPr>
          <p:nvPr>
            <p:ph type="body" idx="1"/>
          </p:nvPr>
        </p:nvSpPr>
        <p:spPr/>
        <p:txBody>
          <a:bodyPr/>
          <a:lstStyle/>
          <a:p>
            <a:r>
              <a:rPr lang="el-GR" dirty="0"/>
              <a:t>Για να τροποποιήσετε αυτή την πρόσκληση, απλώς επιλέξτε το δείγμα κειμένου και πληκτρολογήστε τα στοιχεία για την εκδήλωσή σας. Εναλλακτικά, εάν προτιμάτε να αρχίσετε από μια καθαρή επιφάνεια, πατήστε το κουμπί "Νέα διαφάνεια" στην Κεντρική καρτέλα για να προσθέσετε μια νέα σελίδα. Στη συνέχεια, προσθέστε το κείμενό σας στα κενά πλαίσια κράτησης θέσης.</a:t>
            </a:r>
          </a:p>
        </p:txBody>
      </p:sp>
      <p:sp>
        <p:nvSpPr>
          <p:cNvPr id="4" name="Πλαίσιο κράτησης θέσης αριθμού διαφάνειας 3"/>
          <p:cNvSpPr>
            <a:spLocks noGrp="1"/>
          </p:cNvSpPr>
          <p:nvPr>
            <p:ph type="sldNum" sz="quarter" idx="10"/>
          </p:nvPr>
        </p:nvSpPr>
        <p:spPr/>
        <p:txBody>
          <a:bodyPr/>
          <a:lstStyle/>
          <a:p>
            <a:fld id="{FB1DC21C-4BBA-449A-9AC6-2347AA4403EC}" type="slidenum">
              <a:rPr lang="el-GR" smtClean="0"/>
              <a:t>1</a:t>
            </a:fld>
            <a:endParaRPr lang="el-GR"/>
          </a:p>
        </p:txBody>
      </p:sp>
    </p:spTree>
    <p:extLst>
      <p:ext uri="{BB962C8B-B14F-4D97-AF65-F5344CB8AC3E}">
        <p14:creationId xmlns:p14="http://schemas.microsoft.com/office/powerpoint/2010/main" val="31052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προσκλήσεις">
    <p:spTree>
      <p:nvGrpSpPr>
        <p:cNvPr id="1" name=""/>
        <p:cNvGrpSpPr/>
        <p:nvPr/>
      </p:nvGrpSpPr>
      <p:grpSpPr>
        <a:xfrm>
          <a:off x="0" y="0"/>
          <a:ext cx="0" cy="0"/>
          <a:chOff x="0" y="0"/>
          <a:chExt cx="0" cy="0"/>
        </a:xfrm>
      </p:grpSpPr>
      <p:sp>
        <p:nvSpPr>
          <p:cNvPr id="43" name="Ορθογώνιο 5"/>
          <p:cNvSpPr>
            <a:spLocks noChangeArrowheads="1"/>
          </p:cNvSpPr>
          <p:nvPr userDrawn="1"/>
        </p:nvSpPr>
        <p:spPr bwMode="auto">
          <a:xfrm>
            <a:off x="1143000" y="116789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l-GR"/>
          </a:p>
        </p:txBody>
      </p:sp>
      <p:pic>
        <p:nvPicPr>
          <p:cNvPr id="44" name="Εικόνα 43"/>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1167893"/>
            <a:ext cx="5486400" cy="3655907"/>
          </a:xfrm>
          <a:prstGeom prst="rect">
            <a:avLst/>
          </a:prstGeom>
        </p:spPr>
      </p:pic>
      <p:sp>
        <p:nvSpPr>
          <p:cNvPr id="45" name="Ορθογώνιο 5"/>
          <p:cNvSpPr>
            <a:spLocks noChangeArrowheads="1"/>
          </p:cNvSpPr>
          <p:nvPr userDrawn="1"/>
        </p:nvSpPr>
        <p:spPr bwMode="auto">
          <a:xfrm>
            <a:off x="1143000" y="1849294"/>
            <a:ext cx="5486400" cy="2283246"/>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l-GR"/>
          </a:p>
        </p:txBody>
      </p:sp>
      <p:sp>
        <p:nvSpPr>
          <p:cNvPr id="46" name="Ελεύθερη σχεδίαση 13"/>
          <p:cNvSpPr>
            <a:spLocks/>
          </p:cNvSpPr>
          <p:nvPr userDrawn="1"/>
        </p:nvSpPr>
        <p:spPr bwMode="auto">
          <a:xfrm>
            <a:off x="1435458" y="138646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3"/>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el-GR"/>
          </a:p>
        </p:txBody>
      </p:sp>
      <p:sp>
        <p:nvSpPr>
          <p:cNvPr id="47" name="Πλαίσιο κράτησης θέσης κειμένου 37"/>
          <p:cNvSpPr>
            <a:spLocks noGrp="1"/>
          </p:cNvSpPr>
          <p:nvPr>
            <p:ph type="body" sz="quarter" idx="10" hasCustomPrompt="1"/>
          </p:nvPr>
        </p:nvSpPr>
        <p:spPr>
          <a:xfrm>
            <a:off x="2017154" y="1744584"/>
            <a:ext cx="3738092" cy="1046408"/>
          </a:xfrm>
        </p:spPr>
        <p:txBody>
          <a:bodyPr anchor="ctr">
            <a:noAutofit/>
          </a:bodyPr>
          <a:lstStyle>
            <a:lvl1pPr marL="0" indent="0" algn="ctr" latinLnBrk="0">
              <a:lnSpc>
                <a:spcPct val="100000"/>
              </a:lnSpc>
              <a:spcBef>
                <a:spcPts val="0"/>
              </a:spcBef>
              <a:buNone/>
              <a:defRPr lang="el-GR"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el-GR" sz="2800" cap="all" baseline="0">
                <a:solidFill>
                  <a:schemeClr val="bg1"/>
                </a:solidFill>
                <a:latin typeface="+mj-lt"/>
              </a:defRPr>
            </a:lvl2pPr>
            <a:lvl3pPr marL="777240" indent="0" algn="r" latinLnBrk="0">
              <a:buNone/>
              <a:defRPr lang="el-GR" sz="2800" cap="all" baseline="0">
                <a:solidFill>
                  <a:schemeClr val="bg1"/>
                </a:solidFill>
                <a:latin typeface="+mj-lt"/>
              </a:defRPr>
            </a:lvl3pPr>
            <a:lvl4pPr marL="1165860" indent="0" algn="r" latinLnBrk="0">
              <a:buNone/>
              <a:defRPr lang="el-GR" sz="2800" cap="all" baseline="0">
                <a:solidFill>
                  <a:schemeClr val="bg1"/>
                </a:solidFill>
                <a:latin typeface="+mj-lt"/>
              </a:defRPr>
            </a:lvl4pPr>
            <a:lvl5pPr marL="1554480" indent="0" algn="r" latinLnBrk="0">
              <a:buNone/>
              <a:defRPr lang="el-GR" sz="2800" cap="all" baseline="0">
                <a:solidFill>
                  <a:schemeClr val="bg1"/>
                </a:solidFill>
                <a:latin typeface="+mj-lt"/>
              </a:defRPr>
            </a:lvl5pPr>
          </a:lstStyle>
          <a:p>
            <a:pPr lvl="0"/>
            <a:r>
              <a:rPr lang="el-GR"/>
              <a:t>Κάντε κλικ για να προσθέσετε κείμενο</a:t>
            </a:r>
          </a:p>
        </p:txBody>
      </p:sp>
      <p:sp>
        <p:nvSpPr>
          <p:cNvPr id="48" name="Πλαίσιο κράτησης θέσης κειμένου 37"/>
          <p:cNvSpPr>
            <a:spLocks noGrp="1"/>
          </p:cNvSpPr>
          <p:nvPr>
            <p:ph type="body" sz="quarter" idx="11" hasCustomPrompt="1"/>
          </p:nvPr>
        </p:nvSpPr>
        <p:spPr>
          <a:xfrm>
            <a:off x="2017154" y="2790992"/>
            <a:ext cx="3738092" cy="630528"/>
          </a:xfrm>
        </p:spPr>
        <p:txBody>
          <a:bodyPr anchor="ctr">
            <a:noAutofit/>
          </a:bodyPr>
          <a:lstStyle>
            <a:lvl1pPr marL="0" indent="0" algn="ctr" latinLnBrk="0">
              <a:lnSpc>
                <a:spcPct val="100000"/>
              </a:lnSpc>
              <a:spcBef>
                <a:spcPts val="0"/>
              </a:spcBef>
              <a:buNone/>
              <a:defRPr lang="el-GR" sz="1600" cap="none" baseline="0">
                <a:solidFill>
                  <a:schemeClr val="accent3"/>
                </a:solidFill>
                <a:effectLst/>
                <a:latin typeface="+mn-lt"/>
              </a:defRPr>
            </a:lvl1pPr>
            <a:lvl2pPr marL="388620" indent="0" algn="r" latinLnBrk="0">
              <a:buNone/>
              <a:defRPr lang="el-GR" sz="2800" cap="all" baseline="0">
                <a:solidFill>
                  <a:schemeClr val="bg1"/>
                </a:solidFill>
                <a:latin typeface="+mj-lt"/>
              </a:defRPr>
            </a:lvl2pPr>
            <a:lvl3pPr marL="777240" indent="0" algn="r" latinLnBrk="0">
              <a:buNone/>
              <a:defRPr lang="el-GR" sz="2800" cap="all" baseline="0">
                <a:solidFill>
                  <a:schemeClr val="bg1"/>
                </a:solidFill>
                <a:latin typeface="+mj-lt"/>
              </a:defRPr>
            </a:lvl3pPr>
            <a:lvl4pPr marL="1165860" indent="0" algn="r" latinLnBrk="0">
              <a:buNone/>
              <a:defRPr lang="el-GR" sz="2800" cap="all" baseline="0">
                <a:solidFill>
                  <a:schemeClr val="bg1"/>
                </a:solidFill>
                <a:latin typeface="+mj-lt"/>
              </a:defRPr>
            </a:lvl4pPr>
            <a:lvl5pPr marL="1554480" indent="0" algn="r" latinLnBrk="0">
              <a:buNone/>
              <a:defRPr lang="el-GR" sz="2800" cap="all" baseline="0">
                <a:solidFill>
                  <a:schemeClr val="bg1"/>
                </a:solidFill>
                <a:latin typeface="+mj-lt"/>
              </a:defRPr>
            </a:lvl5pPr>
          </a:lstStyle>
          <a:p>
            <a:pPr lvl="0"/>
            <a:r>
              <a:rPr lang="el-GR"/>
              <a:t>Κάντε κλικ για να προσθέσετε κείμενο</a:t>
            </a:r>
          </a:p>
        </p:txBody>
      </p:sp>
      <p:sp>
        <p:nvSpPr>
          <p:cNvPr id="49" name="Πλαίσιο κράτησης θέσης κειμένου 37"/>
          <p:cNvSpPr>
            <a:spLocks noGrp="1"/>
          </p:cNvSpPr>
          <p:nvPr>
            <p:ph type="body" sz="quarter" idx="12" hasCustomPrompt="1"/>
          </p:nvPr>
        </p:nvSpPr>
        <p:spPr>
          <a:xfrm>
            <a:off x="2017154" y="3481891"/>
            <a:ext cx="3738092" cy="804359"/>
          </a:xfrm>
        </p:spPr>
        <p:txBody>
          <a:bodyPr anchor="t">
            <a:noAutofit/>
          </a:bodyPr>
          <a:lstStyle>
            <a:lvl1pPr marL="0" indent="0" algn="ctr" latinLnBrk="0">
              <a:lnSpc>
                <a:spcPct val="100000"/>
              </a:lnSpc>
              <a:spcBef>
                <a:spcPts val="300"/>
              </a:spcBef>
              <a:buNone/>
              <a:defRPr lang="el-GR" sz="1100" cap="none" baseline="0">
                <a:solidFill>
                  <a:schemeClr val="tx1"/>
                </a:solidFill>
                <a:effectLst/>
                <a:latin typeface="+mn-lt"/>
              </a:defRPr>
            </a:lvl1pPr>
            <a:lvl2pPr marL="388620" indent="0" algn="r" latinLnBrk="0">
              <a:buNone/>
              <a:defRPr lang="el-GR" sz="2800" cap="all" baseline="0">
                <a:solidFill>
                  <a:schemeClr val="bg1"/>
                </a:solidFill>
                <a:latin typeface="+mj-lt"/>
              </a:defRPr>
            </a:lvl2pPr>
            <a:lvl3pPr marL="777240" indent="0" algn="r" latinLnBrk="0">
              <a:buNone/>
              <a:defRPr lang="el-GR" sz="2800" cap="all" baseline="0">
                <a:solidFill>
                  <a:schemeClr val="bg1"/>
                </a:solidFill>
                <a:latin typeface="+mj-lt"/>
              </a:defRPr>
            </a:lvl3pPr>
            <a:lvl4pPr marL="1165860" indent="0" algn="r" latinLnBrk="0">
              <a:buNone/>
              <a:defRPr lang="el-GR" sz="2800" cap="all" baseline="0">
                <a:solidFill>
                  <a:schemeClr val="bg1"/>
                </a:solidFill>
                <a:latin typeface="+mj-lt"/>
              </a:defRPr>
            </a:lvl4pPr>
            <a:lvl5pPr marL="1554480" indent="0" algn="r" latinLnBrk="0">
              <a:buNone/>
              <a:defRPr lang="el-GR" sz="2800" cap="all" baseline="0">
                <a:solidFill>
                  <a:schemeClr val="bg1"/>
                </a:solidFill>
                <a:latin typeface="+mj-lt"/>
              </a:defRPr>
            </a:lvl5pPr>
          </a:lstStyle>
          <a:p>
            <a:pPr lvl="0"/>
            <a:r>
              <a:rPr lang="el-GR"/>
              <a:t>Κάντε κλικ για να προσθέσετε κείμενο</a:t>
            </a:r>
          </a:p>
        </p:txBody>
      </p:sp>
      <p:sp>
        <p:nvSpPr>
          <p:cNvPr id="57" name="Ορθογώνιο 5"/>
          <p:cNvSpPr>
            <a:spLocks noChangeArrowheads="1"/>
          </p:cNvSpPr>
          <p:nvPr userDrawn="1"/>
        </p:nvSpPr>
        <p:spPr bwMode="auto">
          <a:xfrm>
            <a:off x="1143000" y="5235003"/>
            <a:ext cx="5486400" cy="365760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l-GR"/>
          </a:p>
        </p:txBody>
      </p:sp>
      <p:pic>
        <p:nvPicPr>
          <p:cNvPr id="58" name="Εικόνα 57"/>
          <p:cNvPicPr preferRelativeResize="0">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000" y="5235003"/>
            <a:ext cx="5486400" cy="3655907"/>
          </a:xfrm>
          <a:prstGeom prst="rect">
            <a:avLst/>
          </a:prstGeom>
        </p:spPr>
      </p:pic>
      <p:sp>
        <p:nvSpPr>
          <p:cNvPr id="59" name="Ορθογώνιο 5"/>
          <p:cNvSpPr>
            <a:spLocks noChangeArrowheads="1"/>
          </p:cNvSpPr>
          <p:nvPr userDrawn="1"/>
        </p:nvSpPr>
        <p:spPr bwMode="auto">
          <a:xfrm>
            <a:off x="1143000" y="5916404"/>
            <a:ext cx="5486400" cy="2283246"/>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l-GR"/>
          </a:p>
        </p:txBody>
      </p:sp>
      <p:sp>
        <p:nvSpPr>
          <p:cNvPr id="60" name="Ελεύθερη σχεδίαση 13"/>
          <p:cNvSpPr>
            <a:spLocks/>
          </p:cNvSpPr>
          <p:nvPr userDrawn="1"/>
        </p:nvSpPr>
        <p:spPr bwMode="auto">
          <a:xfrm>
            <a:off x="1435458" y="5453571"/>
            <a:ext cx="4901486" cy="322232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3"/>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el-GR"/>
          </a:p>
        </p:txBody>
      </p:sp>
      <p:sp>
        <p:nvSpPr>
          <p:cNvPr id="61" name="Πλαίσιο κράτησης θέσης κειμένου 37"/>
          <p:cNvSpPr>
            <a:spLocks noGrp="1"/>
          </p:cNvSpPr>
          <p:nvPr>
            <p:ph type="body" sz="quarter" idx="13" hasCustomPrompt="1"/>
          </p:nvPr>
        </p:nvSpPr>
        <p:spPr>
          <a:xfrm>
            <a:off x="2017154" y="5811694"/>
            <a:ext cx="3738092" cy="1046408"/>
          </a:xfrm>
        </p:spPr>
        <p:txBody>
          <a:bodyPr anchor="ctr">
            <a:noAutofit/>
          </a:bodyPr>
          <a:lstStyle>
            <a:lvl1pPr marL="0" indent="0" algn="ctr" latinLnBrk="0">
              <a:lnSpc>
                <a:spcPct val="100000"/>
              </a:lnSpc>
              <a:spcBef>
                <a:spcPts val="0"/>
              </a:spcBef>
              <a:buNone/>
              <a:defRPr lang="el-GR" sz="28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el-GR" sz="2800" cap="all" baseline="0">
                <a:solidFill>
                  <a:schemeClr val="bg1"/>
                </a:solidFill>
                <a:latin typeface="+mj-lt"/>
              </a:defRPr>
            </a:lvl2pPr>
            <a:lvl3pPr marL="777240" indent="0" algn="r" latinLnBrk="0">
              <a:buNone/>
              <a:defRPr lang="el-GR" sz="2800" cap="all" baseline="0">
                <a:solidFill>
                  <a:schemeClr val="bg1"/>
                </a:solidFill>
                <a:latin typeface="+mj-lt"/>
              </a:defRPr>
            </a:lvl3pPr>
            <a:lvl4pPr marL="1165860" indent="0" algn="r" latinLnBrk="0">
              <a:buNone/>
              <a:defRPr lang="el-GR" sz="2800" cap="all" baseline="0">
                <a:solidFill>
                  <a:schemeClr val="bg1"/>
                </a:solidFill>
                <a:latin typeface="+mj-lt"/>
              </a:defRPr>
            </a:lvl4pPr>
            <a:lvl5pPr marL="1554480" indent="0" algn="r" latinLnBrk="0">
              <a:buNone/>
              <a:defRPr lang="el-GR" sz="2800" cap="all" baseline="0">
                <a:solidFill>
                  <a:schemeClr val="bg1"/>
                </a:solidFill>
                <a:latin typeface="+mj-lt"/>
              </a:defRPr>
            </a:lvl5pPr>
          </a:lstStyle>
          <a:p>
            <a:pPr lvl="0"/>
            <a:r>
              <a:rPr lang="el-GR"/>
              <a:t>Κάντε κλικ για να προσθέσετε κείμενο</a:t>
            </a:r>
          </a:p>
        </p:txBody>
      </p:sp>
      <p:sp>
        <p:nvSpPr>
          <p:cNvPr id="62" name="Πλαίσιο κράτησης θέσης κειμένου 37"/>
          <p:cNvSpPr>
            <a:spLocks noGrp="1"/>
          </p:cNvSpPr>
          <p:nvPr>
            <p:ph type="body" sz="quarter" idx="14" hasCustomPrompt="1"/>
          </p:nvPr>
        </p:nvSpPr>
        <p:spPr>
          <a:xfrm>
            <a:off x="2017154" y="6858102"/>
            <a:ext cx="3738092" cy="630528"/>
          </a:xfrm>
        </p:spPr>
        <p:txBody>
          <a:bodyPr anchor="ctr">
            <a:noAutofit/>
          </a:bodyPr>
          <a:lstStyle>
            <a:lvl1pPr marL="0" indent="0" algn="ctr" latinLnBrk="0">
              <a:lnSpc>
                <a:spcPct val="100000"/>
              </a:lnSpc>
              <a:spcBef>
                <a:spcPts val="0"/>
              </a:spcBef>
              <a:buNone/>
              <a:defRPr lang="el-GR" sz="1600" cap="none" baseline="0">
                <a:solidFill>
                  <a:schemeClr val="accent3"/>
                </a:solidFill>
                <a:effectLst/>
                <a:latin typeface="+mn-lt"/>
              </a:defRPr>
            </a:lvl1pPr>
            <a:lvl2pPr marL="388620" indent="0" algn="r" latinLnBrk="0">
              <a:buNone/>
              <a:defRPr lang="el-GR" sz="2800" cap="all" baseline="0">
                <a:solidFill>
                  <a:schemeClr val="bg1"/>
                </a:solidFill>
                <a:latin typeface="+mj-lt"/>
              </a:defRPr>
            </a:lvl2pPr>
            <a:lvl3pPr marL="777240" indent="0" algn="r" latinLnBrk="0">
              <a:buNone/>
              <a:defRPr lang="el-GR" sz="2800" cap="all" baseline="0">
                <a:solidFill>
                  <a:schemeClr val="bg1"/>
                </a:solidFill>
                <a:latin typeface="+mj-lt"/>
              </a:defRPr>
            </a:lvl3pPr>
            <a:lvl4pPr marL="1165860" indent="0" algn="r" latinLnBrk="0">
              <a:buNone/>
              <a:defRPr lang="el-GR" sz="2800" cap="all" baseline="0">
                <a:solidFill>
                  <a:schemeClr val="bg1"/>
                </a:solidFill>
                <a:latin typeface="+mj-lt"/>
              </a:defRPr>
            </a:lvl4pPr>
            <a:lvl5pPr marL="1554480" indent="0" algn="r" latinLnBrk="0">
              <a:buNone/>
              <a:defRPr lang="el-GR" sz="2800" cap="all" baseline="0">
                <a:solidFill>
                  <a:schemeClr val="bg1"/>
                </a:solidFill>
                <a:latin typeface="+mj-lt"/>
              </a:defRPr>
            </a:lvl5pPr>
          </a:lstStyle>
          <a:p>
            <a:pPr lvl="0"/>
            <a:r>
              <a:rPr lang="el-GR"/>
              <a:t>Κάντε κλικ για να προσθέσετε κείμενο</a:t>
            </a:r>
          </a:p>
        </p:txBody>
      </p:sp>
      <p:sp>
        <p:nvSpPr>
          <p:cNvPr id="63" name="Πλαίσιο κράτησης θέσης κειμένου 37"/>
          <p:cNvSpPr>
            <a:spLocks noGrp="1"/>
          </p:cNvSpPr>
          <p:nvPr>
            <p:ph type="body" sz="quarter" idx="15" hasCustomPrompt="1"/>
          </p:nvPr>
        </p:nvSpPr>
        <p:spPr>
          <a:xfrm>
            <a:off x="2017154" y="7549001"/>
            <a:ext cx="3738092" cy="804359"/>
          </a:xfrm>
        </p:spPr>
        <p:txBody>
          <a:bodyPr anchor="t">
            <a:noAutofit/>
          </a:bodyPr>
          <a:lstStyle>
            <a:lvl1pPr marL="0" indent="0" algn="ctr" latinLnBrk="0">
              <a:lnSpc>
                <a:spcPct val="100000"/>
              </a:lnSpc>
              <a:spcBef>
                <a:spcPts val="300"/>
              </a:spcBef>
              <a:buNone/>
              <a:defRPr lang="el-GR" sz="1100" cap="none" baseline="0">
                <a:solidFill>
                  <a:schemeClr val="tx1"/>
                </a:solidFill>
                <a:effectLst/>
                <a:latin typeface="+mn-lt"/>
              </a:defRPr>
            </a:lvl1pPr>
            <a:lvl2pPr marL="388620" indent="0" algn="r" latinLnBrk="0">
              <a:buNone/>
              <a:defRPr lang="el-GR" sz="2800" cap="all" baseline="0">
                <a:solidFill>
                  <a:schemeClr val="bg1"/>
                </a:solidFill>
                <a:latin typeface="+mj-lt"/>
              </a:defRPr>
            </a:lvl2pPr>
            <a:lvl3pPr marL="777240" indent="0" algn="r" latinLnBrk="0">
              <a:buNone/>
              <a:defRPr lang="el-GR" sz="2800" cap="all" baseline="0">
                <a:solidFill>
                  <a:schemeClr val="bg1"/>
                </a:solidFill>
                <a:latin typeface="+mj-lt"/>
              </a:defRPr>
            </a:lvl3pPr>
            <a:lvl4pPr marL="1165860" indent="0" algn="r" latinLnBrk="0">
              <a:buNone/>
              <a:defRPr lang="el-GR" sz="2800" cap="all" baseline="0">
                <a:solidFill>
                  <a:schemeClr val="bg1"/>
                </a:solidFill>
                <a:latin typeface="+mj-lt"/>
              </a:defRPr>
            </a:lvl4pPr>
            <a:lvl5pPr marL="1554480" indent="0" algn="r" latinLnBrk="0">
              <a:buNone/>
              <a:defRPr lang="el-GR" sz="2800" cap="all" baseline="0">
                <a:solidFill>
                  <a:schemeClr val="bg1"/>
                </a:solidFill>
                <a:latin typeface="+mj-lt"/>
              </a:defRPr>
            </a:lvl5pPr>
          </a:lstStyle>
          <a:p>
            <a:pPr lvl="0"/>
            <a:r>
              <a:rPr lang="el-GR"/>
              <a:t>Κάντε κλικ για να προσθέσετε κείμενο</a:t>
            </a:r>
          </a:p>
        </p:txBody>
      </p:sp>
    </p:spTree>
    <p:extLst>
      <p:ext uri="{BB962C8B-B14F-4D97-AF65-F5344CB8AC3E}">
        <p14:creationId xmlns:p14="http://schemas.microsoft.com/office/powerpoint/2010/main" val="2565182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Πλαίσιο κράτησης θέσης τίτλου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l-GR"/>
              <a:t>Κάντε κλικ για να επεξεργαστείτε το στυλ υποδείγματος τίτλου</a:t>
            </a:r>
          </a:p>
        </p:txBody>
      </p:sp>
      <p:sp>
        <p:nvSpPr>
          <p:cNvPr id="3" name="Πλαίσιο κράτησης θέσης κειμένου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l-GR"/>
              <a:t>Κάντε κλικ για να επεξεργαστείτε τα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Πλαίσιο κράτησης θέσης ημερομηνίας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el-GR" sz="1020">
                <a:solidFill>
                  <a:schemeClr val="tx1">
                    <a:tint val="75000"/>
                  </a:schemeClr>
                </a:solidFill>
              </a:defRPr>
            </a:lvl1pPr>
          </a:lstStyle>
          <a:p>
            <a:fld id="{DAFF0B78-83E1-4497-80F4-2C36698B5B0A}" type="datetimeFigureOut">
              <a:t>17/1/2014</a:t>
            </a:fld>
            <a:endParaRPr lang="el-GR"/>
          </a:p>
        </p:txBody>
      </p:sp>
      <p:sp>
        <p:nvSpPr>
          <p:cNvPr id="5" name="Πλαίσιο κράτησης θέσης υποσέλιδου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el-GR" sz="1020">
                <a:solidFill>
                  <a:schemeClr val="tx1">
                    <a:tint val="75000"/>
                  </a:schemeClr>
                </a:solidFill>
              </a:defRPr>
            </a:lvl1pPr>
          </a:lstStyle>
          <a:p>
            <a:endParaRPr lang="el-GR"/>
          </a:p>
        </p:txBody>
      </p:sp>
      <p:sp>
        <p:nvSpPr>
          <p:cNvPr id="6" name="Πλαίσιο κράτησης θέσης αριθμού διαφάνειας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el-GR" sz="1020">
                <a:solidFill>
                  <a:schemeClr val="tx1">
                    <a:tint val="75000"/>
                  </a:schemeClr>
                </a:solidFill>
              </a:defRPr>
            </a:lvl1pPr>
          </a:lstStyle>
          <a:p>
            <a:fld id="{543E683A-2D7E-4358-86B3-B8E4AF8BE975}" type="slidenum">
              <a:t>‹#›</a:t>
            </a:fld>
            <a:endParaRPr lang="el-GR"/>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el-G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el-G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el-G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el-G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el-GR" sz="1530" kern="1200">
          <a:solidFill>
            <a:schemeClr val="tx1"/>
          </a:solidFill>
          <a:latin typeface="+mn-lt"/>
          <a:ea typeface="+mn-ea"/>
          <a:cs typeface="+mn-cs"/>
        </a:defRPr>
      </a:lvl9pPr>
    </p:bodyStyle>
    <p:otherStyle>
      <a:defPPr>
        <a:defRPr lang="el-GR"/>
      </a:defPPr>
      <a:lvl1pPr marL="0" algn="l" defTabSz="777240" rtl="0" eaLnBrk="1" latinLnBrk="0" hangingPunct="1">
        <a:defRPr lang="el-GR" sz="1530" kern="1200">
          <a:solidFill>
            <a:schemeClr val="tx1"/>
          </a:solidFill>
          <a:latin typeface="+mn-lt"/>
          <a:ea typeface="+mn-ea"/>
          <a:cs typeface="+mn-cs"/>
        </a:defRPr>
      </a:lvl1pPr>
      <a:lvl2pPr marL="388620" algn="l" defTabSz="777240" rtl="0" eaLnBrk="1" latinLnBrk="0" hangingPunct="1">
        <a:defRPr lang="el-GR" sz="1530" kern="1200">
          <a:solidFill>
            <a:schemeClr val="tx1"/>
          </a:solidFill>
          <a:latin typeface="+mn-lt"/>
          <a:ea typeface="+mn-ea"/>
          <a:cs typeface="+mn-cs"/>
        </a:defRPr>
      </a:lvl2pPr>
      <a:lvl3pPr marL="777240" algn="l" defTabSz="777240" rtl="0" eaLnBrk="1" latinLnBrk="0" hangingPunct="1">
        <a:defRPr lang="el-GR" sz="1530" kern="1200">
          <a:solidFill>
            <a:schemeClr val="tx1"/>
          </a:solidFill>
          <a:latin typeface="+mn-lt"/>
          <a:ea typeface="+mn-ea"/>
          <a:cs typeface="+mn-cs"/>
        </a:defRPr>
      </a:lvl3pPr>
      <a:lvl4pPr marL="1165860" algn="l" defTabSz="777240" rtl="0" eaLnBrk="1" latinLnBrk="0" hangingPunct="1">
        <a:defRPr lang="el-GR" sz="1530" kern="1200">
          <a:solidFill>
            <a:schemeClr val="tx1"/>
          </a:solidFill>
          <a:latin typeface="+mn-lt"/>
          <a:ea typeface="+mn-ea"/>
          <a:cs typeface="+mn-cs"/>
        </a:defRPr>
      </a:lvl4pPr>
      <a:lvl5pPr marL="1554480" algn="l" defTabSz="777240" rtl="0" eaLnBrk="1" latinLnBrk="0" hangingPunct="1">
        <a:defRPr lang="el-GR" sz="1530" kern="1200">
          <a:solidFill>
            <a:schemeClr val="tx1"/>
          </a:solidFill>
          <a:latin typeface="+mn-lt"/>
          <a:ea typeface="+mn-ea"/>
          <a:cs typeface="+mn-cs"/>
        </a:defRPr>
      </a:lvl5pPr>
      <a:lvl6pPr marL="1943100" algn="l" defTabSz="777240" rtl="0" eaLnBrk="1" latinLnBrk="0" hangingPunct="1">
        <a:defRPr lang="el-GR" sz="1530" kern="1200">
          <a:solidFill>
            <a:schemeClr val="tx1"/>
          </a:solidFill>
          <a:latin typeface="+mn-lt"/>
          <a:ea typeface="+mn-ea"/>
          <a:cs typeface="+mn-cs"/>
        </a:defRPr>
      </a:lvl6pPr>
      <a:lvl7pPr marL="2331720" algn="l" defTabSz="777240" rtl="0" eaLnBrk="1" latinLnBrk="0" hangingPunct="1">
        <a:defRPr lang="el-GR" sz="1530" kern="1200">
          <a:solidFill>
            <a:schemeClr val="tx1"/>
          </a:solidFill>
          <a:latin typeface="+mn-lt"/>
          <a:ea typeface="+mn-ea"/>
          <a:cs typeface="+mn-cs"/>
        </a:defRPr>
      </a:lvl7pPr>
      <a:lvl8pPr marL="2720340" algn="l" defTabSz="777240" rtl="0" eaLnBrk="1" latinLnBrk="0" hangingPunct="1">
        <a:defRPr lang="el-GR" sz="1530" kern="1200">
          <a:solidFill>
            <a:schemeClr val="tx1"/>
          </a:solidFill>
          <a:latin typeface="+mn-lt"/>
          <a:ea typeface="+mn-ea"/>
          <a:cs typeface="+mn-cs"/>
        </a:defRPr>
      </a:lvl8pPr>
      <a:lvl9pPr marL="3108960" algn="l" defTabSz="777240" rtl="0" eaLnBrk="1" latinLnBrk="0" hangingPunct="1">
        <a:defRPr lang="el-G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Πλαίσιο κράτησης θέσης κειμένου 1"/>
          <p:cNvSpPr>
            <a:spLocks noGrp="1"/>
          </p:cNvSpPr>
          <p:nvPr>
            <p:ph type="body" sz="quarter" idx="10"/>
          </p:nvPr>
        </p:nvSpPr>
        <p:spPr/>
        <p:txBody>
          <a:bodyPr/>
          <a:lstStyle/>
          <a:p>
            <a:r>
              <a:rPr lang="el-GR"/>
              <a:t>Χρόνια πολλά Κατερίνα!</a:t>
            </a:r>
          </a:p>
        </p:txBody>
      </p:sp>
      <p:sp>
        <p:nvSpPr>
          <p:cNvPr id="3" name="Πλαίσιο κράτησης θέσης κειμένου 2"/>
          <p:cNvSpPr>
            <a:spLocks noGrp="1"/>
          </p:cNvSpPr>
          <p:nvPr>
            <p:ph type="body" sz="quarter" idx="11"/>
          </p:nvPr>
        </p:nvSpPr>
        <p:spPr/>
        <p:txBody>
          <a:bodyPr/>
          <a:lstStyle/>
          <a:p>
            <a:r>
              <a:rPr lang="el-GR"/>
              <a:t>Ελάτε να γιορτάσουμε τη</a:t>
            </a:r>
          </a:p>
          <a:p>
            <a:r>
              <a:rPr lang="el-GR"/>
              <a:t>Δευτέρα 23 Αυγούστου στις 2:30 μμ</a:t>
            </a:r>
          </a:p>
        </p:txBody>
      </p:sp>
      <p:sp>
        <p:nvSpPr>
          <p:cNvPr id="4" name="Πλαίσιο κράτησης θέσης κειμένου 3"/>
          <p:cNvSpPr>
            <a:spLocks noGrp="1"/>
          </p:cNvSpPr>
          <p:nvPr>
            <p:ph type="body" sz="quarter" idx="12"/>
          </p:nvPr>
        </p:nvSpPr>
        <p:spPr/>
        <p:txBody>
          <a:bodyPr/>
          <a:lstStyle/>
          <a:p>
            <a:r>
              <a:rPr lang="el-GR"/>
              <a:t>Εστιατόριο Σούσι</a:t>
            </a:r>
          </a:p>
          <a:p>
            <a:r>
              <a:rPr lang="el-GR"/>
              <a:t>Φιλήμονος 762, Αθήνα 47100</a:t>
            </a:r>
          </a:p>
          <a:p>
            <a:r>
              <a:rPr lang="el-GR"/>
              <a:t>Απάντηση στην πρόσκληση στο erin@example.com</a:t>
            </a:r>
          </a:p>
        </p:txBody>
      </p:sp>
      <p:sp>
        <p:nvSpPr>
          <p:cNvPr id="5" name="Πλαίσιο κράτησης θέσης κειμένου 4"/>
          <p:cNvSpPr>
            <a:spLocks noGrp="1"/>
          </p:cNvSpPr>
          <p:nvPr>
            <p:ph type="body" sz="quarter" idx="13"/>
          </p:nvPr>
        </p:nvSpPr>
        <p:spPr/>
        <p:txBody>
          <a:bodyPr/>
          <a:lstStyle/>
          <a:p>
            <a:r>
              <a:rPr lang="el-GR"/>
              <a:t>Χρόνια πολλά Κατερίνα!</a:t>
            </a:r>
          </a:p>
        </p:txBody>
      </p:sp>
      <p:sp>
        <p:nvSpPr>
          <p:cNvPr id="6" name="Πλαίσιο κράτησης θέσης κειμένου 5"/>
          <p:cNvSpPr>
            <a:spLocks noGrp="1"/>
          </p:cNvSpPr>
          <p:nvPr>
            <p:ph type="body" sz="quarter" idx="14"/>
          </p:nvPr>
        </p:nvSpPr>
        <p:spPr/>
        <p:txBody>
          <a:bodyPr/>
          <a:lstStyle/>
          <a:p>
            <a:r>
              <a:rPr lang="el-GR"/>
              <a:t>Ελάτε να γιορτάσουμε τη</a:t>
            </a:r>
          </a:p>
          <a:p>
            <a:r>
              <a:rPr lang="el-GR"/>
              <a:t>Δευτέρα 23 Αυγούστου στις 2:30 μμ</a:t>
            </a:r>
          </a:p>
        </p:txBody>
      </p:sp>
      <p:sp>
        <p:nvSpPr>
          <p:cNvPr id="7" name="Πλαίσιο κράτησης θέσης κειμένου 6"/>
          <p:cNvSpPr>
            <a:spLocks noGrp="1"/>
          </p:cNvSpPr>
          <p:nvPr>
            <p:ph type="body" sz="quarter" idx="15"/>
          </p:nvPr>
        </p:nvSpPr>
        <p:spPr/>
        <p:txBody>
          <a:bodyPr/>
          <a:lstStyle/>
          <a:p>
            <a:r>
              <a:rPr lang="el-GR"/>
              <a:t>Εστιατόριο Σούσι</a:t>
            </a:r>
          </a:p>
          <a:p>
            <a:r>
              <a:rPr lang="el-GR"/>
              <a:t>Φιλήμονος 762, Αθήνα 47100</a:t>
            </a:r>
          </a:p>
          <a:p>
            <a:r>
              <a:rPr lang="el-GR"/>
              <a:t>Απάντηση στην πρόσκληση στο erin@example.com</a:t>
            </a:r>
          </a:p>
        </p:txBody>
      </p:sp>
    </p:spTree>
    <p:extLst>
      <p:ext uri="{BB962C8B-B14F-4D97-AF65-F5344CB8AC3E}">
        <p14:creationId xmlns:p14="http://schemas.microsoft.com/office/powerpoint/2010/main" val="1116289082"/>
      </p:ext>
    </p:extLst>
  </p:cSld>
  <p:clrMapOvr>
    <a:masterClrMapping/>
  </p:clrMapOvr>
</p:sld>
</file>

<file path=ppt/theme/theme1.xml><?xml version="1.0" encoding="utf-8"?>
<a:theme xmlns:a="http://schemas.openxmlformats.org/drawingml/2006/main" name="Πρόσκληση με μπλε κορδέλα">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vitationBlueRibbon.potx" id="{BF01ED83-D56C-4CAA-985C-0984ACDAFF74}" vid="{FCAFC9F0-7078-441D-B98D-6F31FC603504}"/>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Φόρμα_βιβλιοθήκης_εγγράφων</Display>
  <Edit>Φόρμα_βιβλιοθήκης_εγγράφων</Edit>
  <New>Φόρμα_βιβλιοθήκης_εγγράφων</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Αυτή η τιμή υποδεικνύει τον αριθμό αποθηκεύσεων ή αναθεωρήσεων. Η εφαρμογή είναι υπεύθυνη για την ενημέρωση αυτής της τιμής έπειτα από κάθε αναθεώρηση.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94F4AE-7619-4603-BCEB-A1445B3B7821}">
  <ds:schemaRefs>
    <ds:schemaRef ds:uri="http://schemas.microsoft.com/sharepoint/v3/contenttype/forms"/>
  </ds:schemaRefs>
</ds:datastoreItem>
</file>

<file path=customXml/itemProps2.xml><?xml version="1.0" encoding="utf-8"?>
<ds:datastoreItem xmlns:ds="http://schemas.openxmlformats.org/officeDocument/2006/customXml" ds:itemID="{D290AA32-8904-44E9-AE67-0DB9961AB7B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DF7E612-AA70-48BF-BB5C-DF7A5083EF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115</Words>
  <Application>Microsoft Office PowerPoint</Application>
  <PresentationFormat>Προσαρμογή</PresentationFormat>
  <Paragraphs>14</Paragraphs>
  <Slides>1</Slides>
  <Notes>1</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vt:i4>
      </vt:variant>
    </vt:vector>
  </HeadingPairs>
  <TitlesOfParts>
    <vt:vector size="4" baseType="lpstr">
      <vt:lpstr>Arial</vt:lpstr>
      <vt:lpstr>Century</vt:lpstr>
      <vt:lpstr>Πρόσκληση με μπλε κορδέλα</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2012-09-23T22:37:12Z</dcterms:created>
  <dcterms:modified xsi:type="dcterms:W3CDTF">2014-01-17T09:13:43Z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