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362B153D-FC77-485A-ADC2-5A1EE8D5BC79}" type="datetimeFigureOut">
              <a:rPr lang="el-GR" smtClean="0"/>
              <a:t>20/12/2013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1081D9BC-9FEC-4C4D-8539-A666C239FC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0C18CC07-E68B-4EF0-819A-90CFB034D5DF}" type="datetimeFigureOut">
              <a:t>20/12/2013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623B333F-CBE9-456F-975B-18C870A753A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ιστοποιητικ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λαίσιο κειμένου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/>
              <a:t>το παρόν πιστοποιεί</a:t>
            </a:r>
            <a:r>
              <a:rPr lang="el-GR" baseline="0"/>
              <a:t> ότι</a:t>
            </a:r>
            <a:endParaRPr lang="el-GR"/>
          </a:p>
        </p:txBody>
      </p:sp>
      <p:sp>
        <p:nvSpPr>
          <p:cNvPr id="8" name="Πλαίσιο κειμένου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/>
              <a:t>ολοκλήρωσε με επιτυχία</a:t>
            </a:r>
          </a:p>
        </p:txBody>
      </p:sp>
      <p:sp>
        <p:nvSpPr>
          <p:cNvPr id="9" name="Πλαίσιο κράτησης θέσης κειμένου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l-GR" sz="1800"/>
            </a:lvl1pPr>
            <a:lvl2pPr marL="0" indent="0" latinLnBrk="0">
              <a:spcBef>
                <a:spcPts val="0"/>
              </a:spcBef>
              <a:buNone/>
              <a:defRPr lang="el-GR" sz="1800"/>
            </a:lvl2pPr>
            <a:lvl3pPr marL="0" indent="0" latinLnBrk="0">
              <a:spcBef>
                <a:spcPts val="0"/>
              </a:spcBef>
              <a:buNone/>
              <a:defRPr lang="el-GR" sz="1800"/>
            </a:lvl3pPr>
            <a:lvl4pPr marL="0" indent="0" latinLnBrk="0">
              <a:spcBef>
                <a:spcPts val="0"/>
              </a:spcBef>
              <a:buNone/>
              <a:defRPr lang="el-GR" sz="1800"/>
            </a:lvl4pPr>
            <a:lvl5pPr marL="0" indent="0" latinLnBrk="0">
              <a:spcBef>
                <a:spcPts val="0"/>
              </a:spcBef>
              <a:buNone/>
              <a:defRPr lang="el-GR" sz="1800"/>
            </a:lvl5pPr>
            <a:lvl6pPr marL="0" indent="0" latinLnBrk="0">
              <a:spcBef>
                <a:spcPts val="0"/>
              </a:spcBef>
              <a:buNone/>
              <a:defRPr lang="el-GR"/>
            </a:lvl6pPr>
            <a:lvl7pPr marL="0" indent="0" latinLnBrk="0">
              <a:spcBef>
                <a:spcPts val="0"/>
              </a:spcBef>
              <a:buNone/>
              <a:defRPr lang="el-GR"/>
            </a:lvl7pPr>
            <a:lvl8pPr marL="0" indent="0" latinLnBrk="0">
              <a:spcBef>
                <a:spcPts val="0"/>
              </a:spcBef>
              <a:buNone/>
              <a:defRPr lang="el-GR"/>
            </a:lvl8pPr>
            <a:lvl9pPr marL="0" indent="0" latinLnBrk="0">
              <a:spcBef>
                <a:spcPts val="0"/>
              </a:spcBef>
              <a:buNone/>
              <a:defRPr lang="el-GR"/>
            </a:lvl9pPr>
          </a:lstStyle>
          <a:p>
            <a:pPr lvl="0"/>
            <a:r>
              <a:rPr lang="el-GR"/>
              <a:t>προσθέστε το όνομα του σεμιναρίου εδώ</a:t>
            </a:r>
          </a:p>
        </p:txBody>
      </p:sp>
      <p:sp>
        <p:nvSpPr>
          <p:cNvPr id="10" name="Πλαίσιο κράτησης θέσης κειμένου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1400" cap="none">
                <a:latin typeface="Gabriola" panose="04040605051002020D02" pitchFamily="82" charset="0"/>
              </a:rPr>
              <a:t>Υπογραφή</a:t>
            </a:r>
          </a:p>
        </p:txBody>
      </p:sp>
      <p:sp>
        <p:nvSpPr>
          <p:cNvPr id="11" name="Πλαίσιο κράτησης θέσης κειμένου 11"/>
          <p:cNvSpPr txBox="1">
            <a:spLocks/>
          </p:cNvSpPr>
          <p:nvPr userDrawn="1"/>
        </p:nvSpPr>
        <p:spPr>
          <a:xfrm>
            <a:off x="5473700" y="5257800"/>
            <a:ext cx="8509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1400" cap="none" dirty="0">
                <a:latin typeface="Gabriola" panose="04040605051002020D02" pitchFamily="82" charset="0"/>
              </a:rPr>
              <a:t>Ημερομηνία</a:t>
            </a:r>
          </a:p>
        </p:txBody>
      </p:sp>
      <p:cxnSp>
        <p:nvCxnSpPr>
          <p:cNvPr id="12" name="Ευθεία γραμμή σύνδεσης 11"/>
          <p:cNvCxnSpPr/>
          <p:nvPr userDrawn="1"/>
        </p:nvCxnSpPr>
        <p:spPr>
          <a:xfrm>
            <a:off x="2159794" y="5486400"/>
            <a:ext cx="3250406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Πλαίσιο κράτησης θέσης κειμένου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l-GR" sz="1400"/>
            </a:lvl1pPr>
            <a:lvl2pPr marL="0" indent="0" latinLnBrk="0">
              <a:spcBef>
                <a:spcPts val="0"/>
              </a:spcBef>
              <a:buNone/>
              <a:defRPr lang="el-GR" sz="1800"/>
            </a:lvl2pPr>
            <a:lvl3pPr marL="0" indent="0" latinLnBrk="0">
              <a:spcBef>
                <a:spcPts val="0"/>
              </a:spcBef>
              <a:buNone/>
              <a:defRPr lang="el-GR" sz="1800"/>
            </a:lvl3pPr>
            <a:lvl4pPr marL="0" indent="0" latinLnBrk="0">
              <a:spcBef>
                <a:spcPts val="0"/>
              </a:spcBef>
              <a:buNone/>
              <a:defRPr lang="el-GR" sz="1800"/>
            </a:lvl4pPr>
            <a:lvl5pPr marL="0" indent="0" latinLnBrk="0">
              <a:spcBef>
                <a:spcPts val="0"/>
              </a:spcBef>
              <a:buNone/>
              <a:defRPr lang="el-GR" sz="1800"/>
            </a:lvl5pPr>
            <a:lvl6pPr marL="0" indent="0" latinLnBrk="0">
              <a:spcBef>
                <a:spcPts val="0"/>
              </a:spcBef>
              <a:buNone/>
              <a:defRPr lang="el-GR"/>
            </a:lvl6pPr>
            <a:lvl7pPr marL="0" indent="0" latinLnBrk="0">
              <a:spcBef>
                <a:spcPts val="0"/>
              </a:spcBef>
              <a:buNone/>
              <a:defRPr lang="el-GR"/>
            </a:lvl7pPr>
            <a:lvl8pPr marL="0" indent="0" latinLnBrk="0">
              <a:spcBef>
                <a:spcPts val="0"/>
              </a:spcBef>
              <a:buNone/>
              <a:defRPr lang="el-GR"/>
            </a:lvl8pPr>
            <a:lvl9pPr marL="0" indent="0" latinLnBrk="0">
              <a:spcBef>
                <a:spcPts val="0"/>
              </a:spcBef>
              <a:buNone/>
              <a:defRPr lang="el-GR"/>
            </a:lvl9pPr>
          </a:lstStyle>
          <a:p>
            <a:pPr lvl="0"/>
            <a:r>
              <a:rPr lang="el-GR"/>
              <a:t>προσθέστε ημερομηνία</a:t>
            </a:r>
          </a:p>
        </p:txBody>
      </p:sp>
      <p:sp>
        <p:nvSpPr>
          <p:cNvPr id="16" name="Πλαίσιο κράτησης θέσης κειμένου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l-GR" sz="6000"/>
            </a:lvl1pPr>
            <a:lvl2pPr marL="0" indent="0" latinLnBrk="0">
              <a:spcBef>
                <a:spcPts val="0"/>
              </a:spcBef>
              <a:buNone/>
              <a:defRPr lang="el-GR" sz="1800"/>
            </a:lvl2pPr>
            <a:lvl3pPr marL="0" indent="0" latinLnBrk="0">
              <a:spcBef>
                <a:spcPts val="0"/>
              </a:spcBef>
              <a:buNone/>
              <a:defRPr lang="el-GR" sz="1800"/>
            </a:lvl3pPr>
            <a:lvl4pPr marL="0" indent="0" latinLnBrk="0">
              <a:spcBef>
                <a:spcPts val="0"/>
              </a:spcBef>
              <a:buNone/>
              <a:defRPr lang="el-GR" sz="1800"/>
            </a:lvl4pPr>
            <a:lvl5pPr marL="0" indent="0" latinLnBrk="0">
              <a:spcBef>
                <a:spcPts val="0"/>
              </a:spcBef>
              <a:buNone/>
              <a:defRPr lang="el-GR" sz="1800"/>
            </a:lvl5pPr>
            <a:lvl6pPr marL="0" indent="0" latinLnBrk="0">
              <a:spcBef>
                <a:spcPts val="0"/>
              </a:spcBef>
              <a:buNone/>
              <a:defRPr lang="el-GR"/>
            </a:lvl6pPr>
            <a:lvl7pPr marL="0" indent="0" latinLnBrk="0">
              <a:spcBef>
                <a:spcPts val="0"/>
              </a:spcBef>
              <a:buNone/>
              <a:defRPr lang="el-GR"/>
            </a:lvl7pPr>
            <a:lvl8pPr marL="0" indent="0" latinLnBrk="0">
              <a:spcBef>
                <a:spcPts val="0"/>
              </a:spcBef>
              <a:buNone/>
              <a:defRPr lang="el-GR"/>
            </a:lvl8pPr>
            <a:lvl9pPr marL="0" indent="0" latinLnBrk="0">
              <a:spcBef>
                <a:spcPts val="0"/>
              </a:spcBef>
              <a:buNone/>
              <a:defRPr lang="el-GR"/>
            </a:lvl9pPr>
          </a:lstStyle>
          <a:p>
            <a:pPr lvl="0"/>
            <a:r>
              <a:rPr lang="el-GR"/>
              <a:t>Όνομα παραλήπτη</a:t>
            </a:r>
          </a:p>
        </p:txBody>
      </p:sp>
      <p:sp>
        <p:nvSpPr>
          <p:cNvPr id="17" name="Πλαίσιο κειμένου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 sz="4800"/>
              <a:t>Πιστοποιητικό εκπαίδευσης</a:t>
            </a:r>
          </a:p>
        </p:txBody>
      </p:sp>
      <p:sp>
        <p:nvSpPr>
          <p:cNvPr id="15" name="Πλαίσιο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>
              <a:solidFill>
                <a:schemeClr val="tx1"/>
              </a:solidFill>
            </a:endParaRPr>
          </a:p>
        </p:txBody>
      </p:sp>
      <p:grpSp>
        <p:nvGrpSpPr>
          <p:cNvPr id="18" name="Ομάδα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Ελεύθερη σχεδίαση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" name="Ελεύθερη σχεδίαση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21" name="Ομάδα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Ελεύθερη σχεδίαση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Ελεύθερη σχεδίαση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Ελεύθερη σχεδίαση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Ελεύθερη σχεδίαση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Ελεύθερη σχεδίαση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Ελεύθερη σχεδίαση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Ελεύθερη σχεδίαση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Ελεύθερη σχεδίαση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Ελεύθερη σχεδίαση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Ελεύθερη σχεδίαση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Ελεύθερη σχεδίαση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Ελεύθερη σχεδίαση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Ελεύθερη σχεδίαση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Ελεύθερη σχεδίαση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Ελεύθερη σχεδίαση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Ελεύθερη σχεδίαση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Ελεύθερη σχεδίαση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Ελεύθερη σχεδίαση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Ελεύθερη σχεδίαση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Ελεύθερη σχεδίαση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Ελεύθερη σχεδίαση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Ελεύθερη σχεδίαση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Ελεύθερη σχεδίαση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Ελεύθερη σχεδίαση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Ελεύθερη σχεδίαση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Ελεύθερη σχεδίαση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Ελεύθερη σχεδίαση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Ελεύθερη σχεδίαση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Ελεύθερη σχεδίαση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Ελεύθερη σχεδίαση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Ελεύθερη σχεδίαση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Ελεύθερη σχεδίαση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Ελεύθερη σχεδίαση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Ελεύθερη σχεδίαση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Ελεύθερη σχεδίαση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Ελεύθερη σχεδίαση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Ελεύθερη σχεδίαση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Ελεύθερη σχεδίαση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Ελεύθερη σχεδίαση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Ελεύθερη σχεδίαση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Ελεύθερη σχεδίαση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Ελεύθερη σχεδίαση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Ελεύθερη σχεδίαση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Ελεύθερη σχεδίαση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Ελεύθερη σχεδίαση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Ελεύθερη σχεδίαση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Ελεύθερη σχεδίαση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Ελεύθερη σχεδίαση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Ελεύθερη σχεδίαση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Ελεύθερη σχεδίαση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Ελεύθερη σχεδίαση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Ελεύθερη σχεδίαση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Ελεύθερη σχεδίαση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Ελεύθερη σχεδίαση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Ελεύθερη σχεδίαση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Ελεύθερη σχεδίαση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Ελεύθερη σχεδίαση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Ελεύθερη σχεδίαση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Ελεύθερη σχεδίαση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Ελεύθερη σχεδίαση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Ελεύθερη σχεδίαση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Ελεύθερη σχεδίαση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Ελεύθερη σχεδίαση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Ελεύθερη σχεδίαση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Ελεύθερη σχεδίαση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Ελεύθερη σχεδίαση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Ελεύθερη σχεδίαση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Ελεύθερη σχεδίαση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Ελεύθερη σχεδίαση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Ελεύθερη σχεδίαση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Ορθογώνιο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grpSp>
        <p:nvGrpSpPr>
          <p:cNvPr id="93" name="Ομάδα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Ελεύθερη σχεδίαση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Ελεύθερη σχεδίαση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Πλαίσιο κράτησης θέσης κειμένου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1400" cap="none">
                <a:latin typeface="Gabriola" panose="04040605051002020D02" pitchFamily="82" charset="0"/>
              </a:rPr>
              <a:t>Υπογραφή</a:t>
            </a:r>
          </a:p>
        </p:txBody>
      </p:sp>
      <p:sp>
        <p:nvSpPr>
          <p:cNvPr id="91" name="Πλαίσιο κράτησης θέσης κειμένου 11"/>
          <p:cNvSpPr txBox="1">
            <a:spLocks/>
          </p:cNvSpPr>
          <p:nvPr userDrawn="1"/>
        </p:nvSpPr>
        <p:spPr>
          <a:xfrm>
            <a:off x="5473700" y="5257800"/>
            <a:ext cx="8509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1400" cap="none" dirty="0">
                <a:latin typeface="Gabriola" panose="04040605051002020D02" pitchFamily="82" charset="0"/>
              </a:rPr>
              <a:t>Ημερομηνία</a:t>
            </a:r>
          </a:p>
        </p:txBody>
      </p:sp>
      <p:cxnSp>
        <p:nvCxnSpPr>
          <p:cNvPr id="92" name="Ευθεία γραμμή σύνδεσης 91"/>
          <p:cNvCxnSpPr/>
          <p:nvPr userDrawn="1"/>
        </p:nvCxnSpPr>
        <p:spPr>
          <a:xfrm>
            <a:off x="2166938" y="5486400"/>
            <a:ext cx="324326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Ευθεία γραμμή σύνδεσης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20/12/2013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l-GR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l-G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Πλαίσιο κράτησης θέσης κειμένου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l-GR" dirty="0"/>
              <a:t>τη σειρά μαθημάτων για το Microsoft Office 2013</a:t>
            </a:r>
          </a:p>
        </p:txBody>
      </p:sp>
      <p:sp>
        <p:nvSpPr>
          <p:cNvPr id="9" name="Πλαίσιο κράτησης θέσης κειμένου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l-GR"/>
              <a:t>23/09/2012</a:t>
            </a:r>
          </a:p>
        </p:txBody>
      </p:sp>
      <p:sp>
        <p:nvSpPr>
          <p:cNvPr id="10" name="Πλαίσιο κράτησης θέσης κειμένου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l-GR" dirty="0" smtClean="0"/>
              <a:t>ο</a:t>
            </a:r>
            <a:r>
              <a:rPr lang="pl-PL" dirty="0" smtClean="0"/>
              <a:t> </a:t>
            </a:r>
            <a:r>
              <a:rPr lang="el-GR" dirty="0" smtClean="0"/>
              <a:t>Ιωάννης </a:t>
            </a:r>
            <a:r>
              <a:rPr lang="el-GR" dirty="0" err="1"/>
              <a:t>Ξυλαράς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Πιστοποιητικό εκπαίδευσης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Props1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Προβολή στην οθόνη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Πιστοποιητικό εκπαίδευσης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2013-12-20T10:37:47Z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