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624" y="-90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Πλαίσι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C69B1E1D-1656-4BF3-B39D-523606D6DB44}" type="datetimeFigureOut">
              <a:rPr lang="el-GR"/>
              <a:t>20/12/2013</a:t>
            </a:fld>
            <a:endParaRPr lang="el-GR"/>
          </a:p>
        </p:txBody>
      </p:sp>
      <p:sp>
        <p:nvSpPr>
          <p:cNvPr id="4" name="Πλαίσι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5" name="Πλαίσι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624149B6-8CC3-4B9A-BCBF-5AF8A7649FF2}" type="slidenum">
              <a:rPr lang="el-GR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Πλαίσι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A85FC044-1321-463A-86E8-35D85A959797}" type="datetimeFigureOut">
              <a:t>20/12/2013</a:t>
            </a:fld>
            <a:endParaRPr lang="el-GR"/>
          </a:p>
        </p:txBody>
      </p:sp>
      <p:sp>
        <p:nvSpPr>
          <p:cNvPr id="4" name="Πλαίσι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Πλαίσι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Πλαίσι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Πλαίσι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86AA99EE-A2C0-4BE5-BB96-1FDEE1D6095A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el-GR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el-GR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el-GR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el-GR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el-GR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el-GR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el-GR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el-GR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el-GR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ιστοποιητικ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Πλαίσιο κράτησης θέσης κειμένου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l-GR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l-GR" sz="1637"/>
            </a:lvl2pPr>
            <a:lvl3pPr marL="0" indent="0" algn="ctr" latinLnBrk="0">
              <a:spcBef>
                <a:spcPts val="0"/>
              </a:spcBef>
              <a:buNone/>
              <a:defRPr lang="el-GR" sz="1637"/>
            </a:lvl3pPr>
            <a:lvl4pPr marL="0" indent="0" algn="ctr" latinLnBrk="0">
              <a:spcBef>
                <a:spcPts val="0"/>
              </a:spcBef>
              <a:buNone/>
              <a:defRPr lang="el-GR" sz="1637"/>
            </a:lvl4pPr>
            <a:lvl5pPr marL="0" indent="0" algn="ctr" latinLnBrk="0">
              <a:spcBef>
                <a:spcPts val="0"/>
              </a:spcBef>
              <a:buNone/>
              <a:defRPr lang="el-GR" sz="1637"/>
            </a:lvl5pPr>
          </a:lstStyle>
          <a:p>
            <a:pPr lvl="0"/>
            <a:r>
              <a:rPr lang="el-GR"/>
              <a:t>Τύπος πιστοποιητικού</a:t>
            </a:r>
          </a:p>
        </p:txBody>
      </p:sp>
      <p:sp>
        <p:nvSpPr>
          <p:cNvPr id="20" name="Πλαίσιο κράτησης θέσης κειμένου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l-GR" sz="18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l-GR" sz="1637"/>
            </a:lvl2pPr>
            <a:lvl3pPr marL="0" indent="0" algn="ctr" latinLnBrk="0">
              <a:spcBef>
                <a:spcPts val="0"/>
              </a:spcBef>
              <a:buNone/>
              <a:defRPr lang="el-GR" sz="1637"/>
            </a:lvl3pPr>
            <a:lvl4pPr marL="0" indent="0" algn="ctr" latinLnBrk="0">
              <a:spcBef>
                <a:spcPts val="0"/>
              </a:spcBef>
              <a:buNone/>
              <a:defRPr lang="el-GR" sz="1637"/>
            </a:lvl4pPr>
            <a:lvl5pPr marL="0" indent="0" algn="ctr" latinLnBrk="0">
              <a:spcBef>
                <a:spcPts val="0"/>
              </a:spcBef>
              <a:buNone/>
              <a:defRPr lang="el-GR" sz="1637"/>
            </a:lvl5pPr>
          </a:lstStyle>
          <a:p>
            <a:pPr lvl="0"/>
            <a:r>
              <a:rPr lang="el-GR"/>
              <a:t>[Περιγράψτε την αιτία βράβευσης εδώ]</a:t>
            </a:r>
          </a:p>
        </p:txBody>
      </p:sp>
      <p:sp>
        <p:nvSpPr>
          <p:cNvPr id="9" name="Πλαίσιο κράτησης θέσης κειμένου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l-GR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l-GR" sz="1637"/>
            </a:lvl2pPr>
            <a:lvl3pPr marL="0" indent="0" algn="ctr" latinLnBrk="0">
              <a:spcBef>
                <a:spcPts val="0"/>
              </a:spcBef>
              <a:buNone/>
              <a:defRPr lang="el-GR" sz="1637"/>
            </a:lvl3pPr>
            <a:lvl4pPr marL="0" indent="0" algn="ctr" latinLnBrk="0">
              <a:spcBef>
                <a:spcPts val="0"/>
              </a:spcBef>
              <a:buNone/>
              <a:defRPr lang="el-GR" sz="1637"/>
            </a:lvl4pPr>
            <a:lvl5pPr marL="0" indent="0" algn="ctr" latinLnBrk="0">
              <a:spcBef>
                <a:spcPts val="0"/>
              </a:spcBef>
              <a:buNone/>
              <a:defRPr lang="el-GR" sz="1637"/>
            </a:lvl5pPr>
          </a:lstStyle>
          <a:p>
            <a:pPr lvl="0"/>
            <a:r>
              <a:rPr lang="el-GR"/>
              <a:t>Όνομα βραβευθέντος</a:t>
            </a:r>
          </a:p>
        </p:txBody>
      </p:sp>
      <p:sp>
        <p:nvSpPr>
          <p:cNvPr id="21" name="Πλαίσιο κράτησης θέσης κειμένου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l-GR" sz="18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l-GR" sz="1637"/>
            </a:lvl2pPr>
            <a:lvl3pPr marL="0" indent="0" algn="ctr" latinLnBrk="0">
              <a:spcBef>
                <a:spcPts val="0"/>
              </a:spcBef>
              <a:buNone/>
              <a:defRPr lang="el-GR" sz="1637"/>
            </a:lvl3pPr>
            <a:lvl4pPr marL="0" indent="0" algn="ctr" latinLnBrk="0">
              <a:spcBef>
                <a:spcPts val="0"/>
              </a:spcBef>
              <a:buNone/>
              <a:defRPr lang="el-GR" sz="1637"/>
            </a:lvl4pPr>
            <a:lvl5pPr marL="0" indent="0" algn="ctr" latinLnBrk="0">
              <a:spcBef>
                <a:spcPts val="0"/>
              </a:spcBef>
              <a:buNone/>
              <a:defRPr lang="el-GR" sz="1637"/>
            </a:lvl5pPr>
          </a:lstStyle>
          <a:p>
            <a:pPr lvl="0"/>
            <a:r>
              <a:rPr lang="el-GR"/>
              <a:t>[Προσθέστε κείμενο εδώ, όπως "Με το παρόν αναγνωρίζεται ότι"]</a:t>
            </a:r>
          </a:p>
        </p:txBody>
      </p:sp>
      <p:cxnSp>
        <p:nvCxnSpPr>
          <p:cNvPr id="24" name="Ευθεία γραμμή σύνδεσης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Ευθεία γραμμή σύνδεσης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Πλαίσιο κράτησης θέσης κειμένου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l-GR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l-GR" sz="1637"/>
            </a:lvl2pPr>
            <a:lvl3pPr marL="0" indent="0" algn="ctr" latinLnBrk="0">
              <a:spcBef>
                <a:spcPts val="0"/>
              </a:spcBef>
              <a:buNone/>
              <a:defRPr lang="el-GR" sz="1637"/>
            </a:lvl3pPr>
            <a:lvl4pPr marL="0" indent="0" algn="ctr" latinLnBrk="0">
              <a:spcBef>
                <a:spcPts val="0"/>
              </a:spcBef>
              <a:buNone/>
              <a:defRPr lang="el-GR" sz="1637"/>
            </a:lvl4pPr>
            <a:lvl5pPr marL="0" indent="0" algn="ctr" latinLnBrk="0">
              <a:spcBef>
                <a:spcPts val="0"/>
              </a:spcBef>
              <a:buNone/>
              <a:defRPr lang="el-GR" sz="1637"/>
            </a:lvl5pPr>
          </a:lstStyle>
          <a:p>
            <a:pPr lvl="0"/>
            <a:r>
              <a:rPr lang="el-GR"/>
              <a:t>Όνομα/Τίτλος παρουσιαστή</a:t>
            </a:r>
          </a:p>
        </p:txBody>
      </p:sp>
      <p:sp>
        <p:nvSpPr>
          <p:cNvPr id="30" name="Πλαίσιο κράτησης θέσης κειμένου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l-GR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l-GR" sz="1637"/>
            </a:lvl2pPr>
            <a:lvl3pPr marL="0" indent="0" algn="ctr" latinLnBrk="0">
              <a:spcBef>
                <a:spcPts val="0"/>
              </a:spcBef>
              <a:buNone/>
              <a:defRPr lang="el-GR" sz="1637"/>
            </a:lvl3pPr>
            <a:lvl4pPr marL="0" indent="0" algn="ctr" latinLnBrk="0">
              <a:spcBef>
                <a:spcPts val="0"/>
              </a:spcBef>
              <a:buNone/>
              <a:defRPr lang="el-GR" sz="1637"/>
            </a:lvl4pPr>
            <a:lvl5pPr marL="0" indent="0" algn="ctr" latinLnBrk="0">
              <a:spcBef>
                <a:spcPts val="0"/>
              </a:spcBef>
              <a:buNone/>
              <a:defRPr lang="el-GR" sz="1637"/>
            </a:lvl5pPr>
          </a:lstStyle>
          <a:p>
            <a:pPr lvl="0"/>
            <a:r>
              <a:rPr lang="el-GR"/>
              <a:t>Ημερομηνία</a:t>
            </a:r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Πλαίσι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el-GR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pPr/>
              <a:t>20/12/2013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el-GR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el-GR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pPr/>
              <a:t>‹#›</a:t>
            </a:fld>
            <a:endParaRPr lang="el-GR"/>
          </a:p>
        </p:txBody>
      </p:sp>
      <p:sp>
        <p:nvSpPr>
          <p:cNvPr id="2" name="Πλαίσιο κράτησης θέσης τίτλου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el-GR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el-GR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el-GR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l-GR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l-GR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l-GR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l-GR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l-GR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l-GR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l-GR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26250" rtl="0" eaLnBrk="1" latinLnBrk="0" hangingPunct="1">
        <a:defRPr lang="el-GR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el-GR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el-GR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el-GR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el-GR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el-GR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el-GR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el-GR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el-GR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Πλαίσιο κράτησης θέσης κειμένου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l-GR"/>
              <a:t>Υποτροφία</a:t>
            </a:r>
          </a:p>
        </p:txBody>
      </p:sp>
      <p:sp>
        <p:nvSpPr>
          <p:cNvPr id="18" name="Πλαίσιο κράτησης θέσης κειμένου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l-GR" sz="1500" dirty="0"/>
              <a:t>ΣΗΜΕΙΩΣΕ ΕΞΑΙΡΕΤΙΚΕΣ ΕΠΙΔΟΣΕΙΣ</a:t>
            </a:r>
          </a:p>
        </p:txBody>
      </p:sp>
      <p:sp>
        <p:nvSpPr>
          <p:cNvPr id="16" name="Πλαίσιο κράτησης θέσης κειμένου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l-GR" dirty="0" smtClean="0"/>
              <a:t>ο</a:t>
            </a:r>
            <a:r>
              <a:rPr lang="pl-PL" dirty="0" smtClean="0"/>
              <a:t> </a:t>
            </a:r>
            <a:r>
              <a:rPr lang="el-GR" dirty="0" smtClean="0"/>
              <a:t>Ιωάννης </a:t>
            </a:r>
            <a:r>
              <a:rPr lang="el-GR" dirty="0" err="1"/>
              <a:t>Ξυλαράς</a:t>
            </a:r>
            <a:endParaRPr lang="el-GR" dirty="0"/>
          </a:p>
        </p:txBody>
      </p:sp>
      <p:sp>
        <p:nvSpPr>
          <p:cNvPr id="12" name="Πλαίσιο κράτησης θέσης κειμένου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l-GR" sz="1500" dirty="0"/>
              <a:t>ΜΕ ΤΟ ΠΑΡΟΝ ΑΝΑΓΝΩΡΙΖΕΤΑΙ ΟΤΙ</a:t>
            </a:r>
            <a:endParaRPr lang="el-GR" sz="1500" dirty="0"/>
          </a:p>
        </p:txBody>
      </p:sp>
      <p:sp>
        <p:nvSpPr>
          <p:cNvPr id="17" name="Πλαίσιο κράτησης θέσης κειμένου 16"/>
          <p:cNvSpPr>
            <a:spLocks noGrp="1"/>
          </p:cNvSpPr>
          <p:nvPr>
            <p:ph type="body" sz="quarter" idx="17"/>
          </p:nvPr>
        </p:nvSpPr>
        <p:spPr>
          <a:xfrm>
            <a:off x="1463617" y="5272011"/>
            <a:ext cx="2971800" cy="268941"/>
          </a:xfrm>
        </p:spPr>
        <p:txBody>
          <a:bodyPr/>
          <a:lstStyle/>
          <a:p>
            <a:r>
              <a:rPr lang="el-GR" dirty="0"/>
              <a:t>ΣΤΕΛΛΑ ΚΩΣΤΙΔΟΥ, ΣΥΝΤΟΝΙΣΤΡΙΑ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l-GR" dirty="0" smtClean="0"/>
              <a:t>ΠΡΟΓΡΑΜΜΑΤΟΣ</a:t>
            </a:r>
            <a:endParaRPr lang="el-GR" dirty="0"/>
          </a:p>
        </p:txBody>
      </p:sp>
      <p:sp>
        <p:nvSpPr>
          <p:cNvPr id="19" name="Πλαίσιο κράτησης θέσης κειμένου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l-GR" dirty="0"/>
              <a:t>3/4/2012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 of Scholarship (Green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Φόρμα_βιβλιοθήκης_εγγράφων</Display>
  <Edit>Φόρμα_βιβλιοθήκης_εγγράφων</Edit>
  <New>Φόρμα_βιβλιοθήκης_εγγράφων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Αυτή η τιμή υποδεικνύει τον αριθμό αποθηκεύσεων ή αναθεωρήσεων. Η εφαρμογή είναι υπεύθυνη για την ενημέρωση αυτής της τιμής έπειτα από κάθε αναθεώρηση.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A63B0D-773F-4F17-988D-56811898933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CFA0883-819C-4CDB-8402-58F7F94F84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B0244B-4EAF-406C-8206-D1D283A63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</Words>
  <Application>Microsoft Office PowerPoint</Application>
  <PresentationFormat>Προβολή στην οθόνη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Certificate of Scholarship (Green)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2013-07-30T13:28:31Z</dcterms:created>
  <dcterms:modified xsi:type="dcterms:W3CDTF">2013-12-20T10:32:20Z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