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Default Extension="svg" ContentType="image/svg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0058400" cy="77724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6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9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11B8DF72-0F1D-42E0-9B58-9FAC637180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DA3F620-4837-4E90-A5A5-3FBBCE56A4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DC875CD-1EB8-43DC-B77D-EA2DD83A2C94}" type="datetime1">
              <a:rPr lang="el-GR" smtClean="0"/>
              <a:t>11/6/2021</a:t>
            </a:fld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E315430-C48E-4657-888C-BABF2F1496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4280F85-F8DA-4B3C-A9EA-B8A1708A61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6AF25E5-48E5-4575-8E1B-6C4E5F9A0C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7069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B284E-C808-4E28-984B-A827C1C71665}" type="datetime1">
              <a:rPr lang="el-GR" smtClean="0"/>
              <a:pPr/>
              <a:t>11/6/2021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/>
              <a:t>Στυλ υποδείγματος κειμένου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170F444-2D9A-46A5-8A22-5696E710F90A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3364368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170F444-2D9A-46A5-8A22-5696E710F90A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0758273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2.pn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1C2F23D9-974B-435C-B204-AFFB2725C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59607" y="0"/>
            <a:ext cx="3598793" cy="777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722" noProof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3F69D44-2943-4A30-BE05-A91E5B7273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8085" y="2241915"/>
            <a:ext cx="4923064" cy="2225903"/>
          </a:xfrm>
        </p:spPr>
        <p:txBody>
          <a:bodyPr lIns="0" rtlCol="0" anchor="b">
            <a:noAutofit/>
          </a:bodyPr>
          <a:lstStyle>
            <a:lvl1pPr algn="l">
              <a:defRPr sz="7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 noProof="0"/>
              <a:t>Κάντε κλικ για επεξεργασία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09F89DE-9C39-40DE-97EA-081855533F8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8086" y="4582886"/>
            <a:ext cx="4923064" cy="1375954"/>
          </a:xfrm>
        </p:spPr>
        <p:txBody>
          <a:bodyPr lIns="0" rtlCol="0">
            <a:normAutofit/>
          </a:bodyPr>
          <a:lstStyle>
            <a:lvl1pPr marL="0" indent="0" algn="l">
              <a:lnSpc>
                <a:spcPts val="222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181" indent="0" algn="ctr">
              <a:buNone/>
              <a:defRPr sz="1650"/>
            </a:lvl2pPr>
            <a:lvl3pPr marL="754363" indent="0" algn="ctr">
              <a:buNone/>
              <a:defRPr sz="1485"/>
            </a:lvl3pPr>
            <a:lvl4pPr marL="1131544" indent="0" algn="ctr">
              <a:buNone/>
              <a:defRPr sz="1320"/>
            </a:lvl4pPr>
            <a:lvl5pPr marL="1508726" indent="0" algn="ctr">
              <a:buNone/>
              <a:defRPr sz="1320"/>
            </a:lvl5pPr>
            <a:lvl6pPr marL="1885907" indent="0" algn="ctr">
              <a:buNone/>
              <a:defRPr sz="1320"/>
            </a:lvl6pPr>
            <a:lvl7pPr marL="2263089" indent="0" algn="ctr">
              <a:buNone/>
              <a:defRPr sz="1320"/>
            </a:lvl7pPr>
            <a:lvl8pPr marL="2640270" indent="0" algn="ctr">
              <a:buNone/>
              <a:defRPr sz="1320"/>
            </a:lvl8pPr>
            <a:lvl9pPr marL="3017451" indent="0" algn="ctr">
              <a:buNone/>
              <a:defRPr sz="1320"/>
            </a:lvl9pPr>
          </a:lstStyle>
          <a:p>
            <a:pPr rtl="0"/>
            <a:r>
              <a:rPr lang="el-GR" noProof="0"/>
              <a:t>Κάντε κλικ για να προσθέσετε κείμενο</a:t>
            </a:r>
          </a:p>
        </p:txBody>
      </p:sp>
      <p:sp>
        <p:nvSpPr>
          <p:cNvPr id="13" name="Θέση κειμένου 12">
            <a:extLst>
              <a:ext uri="{FF2B5EF4-FFF2-40B4-BE49-F238E27FC236}">
                <a16:creationId xmlns:a16="http://schemas.microsoft.com/office/drawing/2014/main" id="{B73BDB73-C0F6-4B63-B263-BF7A461FC8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729343"/>
            <a:ext cx="4395787" cy="380320"/>
          </a:xfrm>
        </p:spPr>
        <p:txBody>
          <a:bodyPr lIns="0" rtlCol="0"/>
          <a:lstStyle>
            <a:lvl1pPr marL="0" indent="0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182" indent="0">
              <a:buNone/>
              <a:defRPr/>
            </a:lvl2pPr>
          </a:lstStyle>
          <a:p>
            <a:pPr lvl="0" rtl="0"/>
            <a:r>
              <a:rPr lang="el-GR" noProof="0"/>
              <a:t>Κάντε κλικ για να προσθέσετε κείμενο</a:t>
            </a:r>
          </a:p>
        </p:txBody>
      </p:sp>
      <p:sp>
        <p:nvSpPr>
          <p:cNvPr id="15" name="Θέση κειμένου 14">
            <a:extLst>
              <a:ext uri="{FF2B5EF4-FFF2-40B4-BE49-F238E27FC236}">
                <a16:creationId xmlns:a16="http://schemas.microsoft.com/office/drawing/2014/main" id="{76653820-CD91-481D-95FE-A6FAF55FCA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85" y="2022951"/>
            <a:ext cx="4915828" cy="275571"/>
          </a:xfrm>
        </p:spPr>
        <p:txBody>
          <a:bodyPr lIns="0" rtlCol="0">
            <a:noAutofit/>
          </a:bodyPr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el-GR" noProof="0"/>
              <a:t>Κάντε κλικ για να προσθέσετε κείμενο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F2AD0416-18F9-45BF-B7C6-7AB6A0054D78}"/>
              </a:ext>
            </a:extLst>
          </p:cNvPr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606" y="0"/>
            <a:ext cx="3598793" cy="7772400"/>
          </a:xfrm>
          <a:prstGeom prst="rect">
            <a:avLst/>
          </a:prstGeom>
        </p:spPr>
      </p:pic>
      <p:sp>
        <p:nvSpPr>
          <p:cNvPr id="5" name="Θέση εικόνας 4">
            <a:extLst>
              <a:ext uri="{FF2B5EF4-FFF2-40B4-BE49-F238E27FC236}">
                <a16:creationId xmlns:a16="http://schemas.microsoft.com/office/drawing/2014/main" id="{8F0BFAF9-3475-405B-AD7F-09B8306B2D2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67670" y="6092031"/>
            <a:ext cx="2121555" cy="304798"/>
          </a:xfrm>
        </p:spPr>
        <p:txBody>
          <a:bodyPr rtlCol="0">
            <a:noAutofit/>
          </a:bodyPr>
          <a:lstStyle>
            <a:lvl1pPr marL="0" indent="0">
              <a:buNone/>
              <a:defRPr sz="1400"/>
            </a:lvl1pPr>
          </a:lstStyle>
          <a:p>
            <a:pPr rtl="0"/>
            <a:r>
              <a:rPr lang="el-GR" noProof="0"/>
              <a:t>Κάντε κλικ για προσθήκη υπογραφής</a:t>
            </a:r>
          </a:p>
        </p:txBody>
      </p:sp>
      <p:sp>
        <p:nvSpPr>
          <p:cNvPr id="17" name="Θέση κειμένου 16">
            <a:extLst>
              <a:ext uri="{FF2B5EF4-FFF2-40B4-BE49-F238E27FC236}">
                <a16:creationId xmlns:a16="http://schemas.microsoft.com/office/drawing/2014/main" id="{D8C5C989-DA79-4BD9-9870-06FBCA0C545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8313" y="6601385"/>
            <a:ext cx="2274887" cy="315913"/>
          </a:xfrm>
        </p:spPr>
        <p:txBody>
          <a:bodyPr lIns="0" rtlCol="0"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el-GR" noProof="0"/>
              <a:t>Κάντε κλικ για να προσθέσετε κείμενο</a:t>
            </a:r>
          </a:p>
        </p:txBody>
      </p:sp>
      <p:cxnSp>
        <p:nvCxnSpPr>
          <p:cNvPr id="19" name="Ευθεία γραμμή σύνδεσης 18">
            <a:extLst>
              <a:ext uri="{FF2B5EF4-FFF2-40B4-BE49-F238E27FC236}">
                <a16:creationId xmlns:a16="http://schemas.microsoft.com/office/drawing/2014/main" id="{57A8BED3-FB8E-420E-8EA9-054865B8D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67385" y="6536267"/>
            <a:ext cx="226734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A8F024EA-A4BC-408B-B9BD-2730BBB73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117452" y="6536267"/>
            <a:ext cx="226734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Θέση κειμένου 24">
            <a:extLst>
              <a:ext uri="{FF2B5EF4-FFF2-40B4-BE49-F238E27FC236}">
                <a16:creationId xmlns:a16="http://schemas.microsoft.com/office/drawing/2014/main" id="{5EDF0D3D-A378-417E-A5F7-5BCB546BE74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16263" y="6138863"/>
            <a:ext cx="2266950" cy="211137"/>
          </a:xfrm>
        </p:spPr>
        <p:txBody>
          <a:bodyPr lIns="0" rtlCol="0">
            <a:noAutofit/>
          </a:bodyPr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el-GR" noProof="0"/>
              <a:t>Κάντε κλικ για να προσθέσετε κείμενο</a:t>
            </a:r>
          </a:p>
        </p:txBody>
      </p:sp>
      <p:sp>
        <p:nvSpPr>
          <p:cNvPr id="23" name="Θέση κειμένου 22">
            <a:extLst>
              <a:ext uri="{FF2B5EF4-FFF2-40B4-BE49-F238E27FC236}">
                <a16:creationId xmlns:a16="http://schemas.microsoft.com/office/drawing/2014/main" id="{F1F2F7E8-5598-464E-B3DA-D7B55E37CF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16263" y="6601385"/>
            <a:ext cx="2274887" cy="276225"/>
          </a:xfrm>
        </p:spPr>
        <p:txBody>
          <a:bodyPr lIns="0" rtlCol="0"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el-GR" noProof="0"/>
              <a:t>Κάντε κλικ για να προσθέσετε κείμενο</a:t>
            </a:r>
          </a:p>
        </p:txBody>
      </p:sp>
    </p:spTree>
    <p:extLst>
      <p:ext uri="{BB962C8B-B14F-4D97-AF65-F5344CB8AC3E}">
        <p14:creationId xmlns:p14="http://schemas.microsoft.com/office/powerpoint/2010/main" val="1506476835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FC3EE73-DBA2-4585-8EC8-251D0178E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6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E3C1887-AD35-4FA7-9F86-9A1F06ACB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6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noProof="0"/>
              <a:t>Στυλ υποδείγματος κειμένου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91C1EB4-5DB8-43BE-9112-B19637223B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8FA97DF-72B4-47B1-A1E9-66C763E2E0F5}" type="datetime1">
              <a:rPr lang="el-GR" noProof="0" smtClean="0"/>
              <a:t>11/6/2021</a:t>
            </a:fld>
            <a:endParaRPr lang="el-GR" noProof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CB825D2-B31C-4B77-959E-2E14947F4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6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l-GR" noProof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3B18AA2-0450-4ED8-B29D-F546FE6AB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A2487D1-48A9-4AA2-9114-A11CB55E6EE5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262326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754363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88591" indent="-188591" algn="l" defTabSz="754363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73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54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35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17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498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680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861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043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81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63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44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26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7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089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270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451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2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3.svg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FC92562C-CAEE-4B50-9D0E-4C18E4DDE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085" y="2241915"/>
            <a:ext cx="4923064" cy="2225903"/>
          </a:xfrm>
        </p:spPr>
        <p:txBody>
          <a:bodyPr rtlCol="0"/>
          <a:lstStyle/>
          <a:p>
            <a:pPr rtl="0"/>
            <a:r>
              <a:rPr lang="el-GR"/>
              <a:t>Neha Benjaree</a:t>
            </a:r>
          </a:p>
        </p:txBody>
      </p:sp>
      <p:sp>
        <p:nvSpPr>
          <p:cNvPr id="5" name="Υπότιτλος 4">
            <a:extLst>
              <a:ext uri="{FF2B5EF4-FFF2-40B4-BE49-F238E27FC236}">
                <a16:creationId xmlns:a16="http://schemas.microsoft.com/office/drawing/2014/main" id="{CF1D185E-FB00-45A4-95C9-6BC49AC72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086" y="4582886"/>
            <a:ext cx="4923064" cy="1375954"/>
          </a:xfrm>
        </p:spPr>
        <p:txBody>
          <a:bodyPr rtlCol="0">
            <a:normAutofit/>
          </a:bodyPr>
          <a:lstStyle/>
          <a:p>
            <a:pPr rtl="0"/>
            <a:r>
              <a:rPr lang="el-GR"/>
              <a:t>για εξαιρετικές επιδόσεις κατά την σύντομη περίοδο των Φθινοπωρινών εκπτώσεων. Συγχαρητήρια για το επίτευγμά σας αναφορικά με το "Οι περισσότερες προσφορές έκλεισαν" κατά τη διάρκεια της εκδήλωσης. </a:t>
            </a:r>
          </a:p>
        </p:txBody>
      </p:sp>
      <p:sp>
        <p:nvSpPr>
          <p:cNvPr id="6" name="Θέση κειμένου 5">
            <a:extLst>
              <a:ext uri="{FF2B5EF4-FFF2-40B4-BE49-F238E27FC236}">
                <a16:creationId xmlns:a16="http://schemas.microsoft.com/office/drawing/2014/main" id="{BF264D12-F1FC-4C0F-997F-726F2B2161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8313" y="729343"/>
            <a:ext cx="4395787" cy="380320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el-GR"/>
              <a:t>Υπάλληλος του Μήνα</a:t>
            </a:r>
          </a:p>
        </p:txBody>
      </p:sp>
      <p:sp>
        <p:nvSpPr>
          <p:cNvPr id="7" name="Θέση κειμένου 6">
            <a:extLst>
              <a:ext uri="{FF2B5EF4-FFF2-40B4-BE49-F238E27FC236}">
                <a16:creationId xmlns:a16="http://schemas.microsoft.com/office/drawing/2014/main" id="{7582C875-8C78-4D1E-935A-7A1DF1C541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385" y="2022951"/>
            <a:ext cx="4915828" cy="275571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el-GR"/>
              <a:t>Το πιστοποιητικό απονέμεται στον/στην </a:t>
            </a:r>
          </a:p>
        </p:txBody>
      </p:sp>
      <p:pic>
        <p:nvPicPr>
          <p:cNvPr id="19" name="Θέση εικόνας 18" descr="Θέση υπογραφής">
            <a:extLst>
              <a:ext uri="{FF2B5EF4-FFF2-40B4-BE49-F238E27FC236}">
                <a16:creationId xmlns:a16="http://schemas.microsoft.com/office/drawing/2014/main" id="{9F51A68F-2714-42F0-BBCA-C037B399013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67670" y="6092031"/>
            <a:ext cx="2121555" cy="304798"/>
          </a:xfrm>
        </p:spPr>
      </p:pic>
      <p:sp>
        <p:nvSpPr>
          <p:cNvPr id="8" name="Θέση κειμένου 7">
            <a:extLst>
              <a:ext uri="{FF2B5EF4-FFF2-40B4-BE49-F238E27FC236}">
                <a16:creationId xmlns:a16="http://schemas.microsoft.com/office/drawing/2014/main" id="{9D7BEC41-9526-4935-B351-0BF70FFDA63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8313" y="6601385"/>
            <a:ext cx="2274887" cy="315913"/>
          </a:xfrm>
        </p:spPr>
        <p:txBody>
          <a:bodyPr rtlCol="0"/>
          <a:lstStyle/>
          <a:p>
            <a:pPr rtl="0"/>
            <a:r>
              <a:rPr lang="el-GR"/>
              <a:t>Payton Davis, CMO</a:t>
            </a:r>
          </a:p>
        </p:txBody>
      </p:sp>
      <p:sp>
        <p:nvSpPr>
          <p:cNvPr id="10" name="Θέση κειμένου 9">
            <a:extLst>
              <a:ext uri="{FF2B5EF4-FFF2-40B4-BE49-F238E27FC236}">
                <a16:creationId xmlns:a16="http://schemas.microsoft.com/office/drawing/2014/main" id="{D82D75E5-6BFB-4E21-B064-1B9ACFA1CF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16263" y="6138863"/>
            <a:ext cx="2266950" cy="211137"/>
          </a:xfrm>
        </p:spPr>
        <p:txBody>
          <a:bodyPr rtlCol="0"/>
          <a:lstStyle/>
          <a:p>
            <a:pPr rtl="0"/>
            <a:r>
              <a:rPr lang="el-GR"/>
              <a:t>6 Ιουνίου 20XX</a:t>
            </a:r>
          </a:p>
        </p:txBody>
      </p:sp>
      <p:sp>
        <p:nvSpPr>
          <p:cNvPr id="9" name="Θέση κειμένου 8">
            <a:extLst>
              <a:ext uri="{FF2B5EF4-FFF2-40B4-BE49-F238E27FC236}">
                <a16:creationId xmlns:a16="http://schemas.microsoft.com/office/drawing/2014/main" id="{182E2D50-B7B6-4B49-9622-2DE24D8664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16263" y="6601385"/>
            <a:ext cx="2274887" cy="276225"/>
          </a:xfrm>
        </p:spPr>
        <p:txBody>
          <a:bodyPr rtlCol="0"/>
          <a:lstStyle/>
          <a:p>
            <a:pPr rtl="0"/>
            <a:r>
              <a:rPr lang="el-GR"/>
              <a:t>Ημερομηνία</a:t>
            </a:r>
          </a:p>
        </p:txBody>
      </p:sp>
    </p:spTree>
    <p:extLst>
      <p:ext uri="{BB962C8B-B14F-4D97-AF65-F5344CB8AC3E}">
        <p14:creationId xmlns:p14="http://schemas.microsoft.com/office/powerpoint/2010/main" val="1224176823"/>
      </p:ext>
    </p:extLst>
  </p:cSld>
  <p:clrMapOvr>
    <a:masterClrMapping/>
  </p:clrMapOvr>
</p:sld>
</file>

<file path=ppt/theme/theme13.xml><?xml version="1.0" encoding="utf-8"?>
<a:theme xmlns:a="http://schemas.openxmlformats.org/drawingml/2006/main" name="Υπάλληλος του Μήνα">
  <a:themeElements>
    <a:clrScheme name="Employee of the Month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F7ED"/>
      </a:accent1>
      <a:accent2>
        <a:srgbClr val="FBEED9"/>
      </a:accent2>
      <a:accent3>
        <a:srgbClr val="677312"/>
      </a:accent3>
      <a:accent4>
        <a:srgbClr val="8B9069"/>
      </a:accent4>
      <a:accent5>
        <a:srgbClr val="687033"/>
      </a:accent5>
      <a:accent6>
        <a:srgbClr val="58595B"/>
      </a:accent6>
      <a:hlink>
        <a:srgbClr val="0563C1"/>
      </a:hlink>
      <a:folHlink>
        <a:srgbClr val="954F72"/>
      </a:folHlink>
    </a:clrScheme>
    <a:fontScheme name="Custom 48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TaxCatchAll xmlns="230e9df3-be65-4c73-a93b-d1236ebd677e"/>
    <MediaServiceKeyPoints xmlns="71af3243-3dd4-4a8d-8c0d-dd76da1f02a5" xsi:nil="true"/>
    <ImageTagsTaxHTField xmlns="71af3243-3dd4-4a8d-8c0d-dd76da1f02a5">
      <Terms xmlns="http://schemas.microsoft.com/office/infopath/2007/PartnerControls"/>
    </ImageTagsTaxHTField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6B965C09-BF90-48BE-913A-0954B1562AF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F92A6C91-7FEE-4118-B520-CD86A688EC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E32B4B34-1FC3-489E-8EA8-3391AE140FB3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Employee of the Month</ap:Template>
  <ap:TotalTime>0</ap:TotalTime>
  <ap:Words>51</ap:Words>
  <ap:PresentationFormat>Προσαρμογή</ap:PresentationFormat>
  <ap:Paragraphs>8</ap:Paragraphs>
  <ap:Slides>1</ap:Slides>
  <ap:Notes>1</ap:Notes>
  <ap:HiddenSlides>0</ap:HiddenSlides>
  <ap:MMClips>0</ap:MMClips>
  <ap:ScaleCrop>false</ap:ScaleCrop>
  <ap:HeadingPairs>
    <vt:vector baseType="variant" size="6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Franklin Gothic Book</vt:lpstr>
      <vt:lpstr>Franklin Gothic Medium</vt:lpstr>
      <vt:lpstr>Υπάλληλος του Μήνα</vt:lpstr>
      <vt:lpstr>Neha Benjaree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2021-03-31T09:10:03Z</dcterms:created>
  <dcterms:modified xsi:type="dcterms:W3CDTF">2021-06-11T03:35:18Z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