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56"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969" autoAdjust="0"/>
    <p:restoredTop sz="78297" autoAdjust="0"/>
  </p:normalViewPr>
  <p:slideViewPr>
    <p:cSldViewPr snapToGrid="0" showGuides="1">
      <p:cViewPr>
        <p:scale>
          <a:sx n="150" d="100"/>
          <a:sy n="150" d="100"/>
        </p:scale>
        <p:origin x="294" y="-5220"/>
      </p:cViewPr>
      <p:guideLst/>
    </p:cSldViewPr>
  </p:slideViewPr>
  <p:notesTextViewPr>
    <p:cViewPr>
      <p:scale>
        <a:sx n="1" d="1"/>
        <a:sy n="1" d="1"/>
      </p:scale>
      <p:origin x="0" y="0"/>
    </p:cViewPr>
  </p:notesTextViewPr>
  <p:notesViewPr>
    <p:cSldViewPr snapToGrid="0" showGuides="1">
      <p:cViewPr varScale="1">
        <p:scale>
          <a:sx n="65" d="100"/>
          <a:sy n="65" d="100"/>
        </p:scale>
        <p:origin x="279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Πλαίσιο κράτησης θέσης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el-GR" sz="1200"/>
            </a:lvl1pPr>
          </a:lstStyle>
          <a:p>
            <a:endParaRPr lang="el-GR"/>
          </a:p>
        </p:txBody>
      </p:sp>
      <p:sp>
        <p:nvSpPr>
          <p:cNvPr id="3" name="Πλαίσιο κράτησης θέσης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latinLnBrk="0">
              <a:defRPr lang="el-GR" sz="1200"/>
            </a:lvl1pPr>
          </a:lstStyle>
          <a:p>
            <a:fld id="{40DF0C42-8226-4523-B11E-7C13978E6CFD}" type="datetimeFigureOut">
              <a:rPr lang="el-GR" smtClean="0"/>
              <a:t>11/12/2013</a:t>
            </a:fld>
            <a:endParaRPr lang="el-GR"/>
          </a:p>
        </p:txBody>
      </p:sp>
      <p:sp>
        <p:nvSpPr>
          <p:cNvPr id="4" name="Πλαίσιο κράτησης θέσης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latinLnBrk="0">
              <a:defRPr lang="el-GR" sz="1200"/>
            </a:lvl1pPr>
          </a:lstStyle>
          <a:p>
            <a:endParaRPr lang="el-GR"/>
          </a:p>
        </p:txBody>
      </p:sp>
      <p:sp>
        <p:nvSpPr>
          <p:cNvPr id="5" name="Πλαίσιο κράτησης θέσης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latinLnBrk="0">
              <a:defRPr lang="el-GR" sz="1200"/>
            </a:lvl1pPr>
          </a:lstStyle>
          <a:p>
            <a:fld id="{4FE0F56A-0C86-4ACC-9CF4-1B63F756A4B0}" type="slidenum">
              <a:rPr lang="el-GR" smtClean="0"/>
              <a:t>‹#›</a:t>
            </a:fld>
            <a:endParaRPr lang="el-GR"/>
          </a:p>
        </p:txBody>
      </p:sp>
    </p:spTree>
    <p:extLst>
      <p:ext uri="{BB962C8B-B14F-4D97-AF65-F5344CB8AC3E}">
        <p14:creationId xmlns:p14="http://schemas.microsoft.com/office/powerpoint/2010/main" val="3374385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Πλαίσιο κράτησης θέσης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el-GR" sz="1200"/>
            </a:lvl1pPr>
          </a:lstStyle>
          <a:p>
            <a:endParaRPr lang="el-GR"/>
          </a:p>
        </p:txBody>
      </p:sp>
      <p:sp>
        <p:nvSpPr>
          <p:cNvPr id="3" name="Πλαίσιο κράτησης θέσης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el-GR" sz="1200"/>
            </a:lvl1pPr>
          </a:lstStyle>
          <a:p>
            <a:fld id="{AC0A8818-56B1-4EAC-B5D3-7BFFD2C4E1DE}" type="datetimeFigureOut">
              <a:t>11/12/2013</a:t>
            </a:fld>
            <a:endParaRPr lang="el-GR"/>
          </a:p>
        </p:txBody>
      </p:sp>
      <p:sp>
        <p:nvSpPr>
          <p:cNvPr id="4" name="Πλαίσιο κράτησης θέσης εικόνας διαφάνειας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Πλαίσιο κράτησης θέσης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Κάντε κλικ για να επεξεργαστείτε τα στυλ υποδείγματος κειμένου</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Πλαίσιο κράτησης θέσης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el-GR" sz="1200"/>
            </a:lvl1pPr>
          </a:lstStyle>
          <a:p>
            <a:endParaRPr lang="el-GR"/>
          </a:p>
        </p:txBody>
      </p:sp>
      <p:sp>
        <p:nvSpPr>
          <p:cNvPr id="7" name="Πλαίσιο κράτησης θέσης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el-GR" sz="1200"/>
            </a:lvl1pPr>
          </a:lstStyle>
          <a:p>
            <a:fld id="{636046C0-8A92-4E40-B931-77A8EEB71F69}" type="slidenum">
              <a:t>‹#›</a:t>
            </a:fld>
            <a:endParaRPr lang="el-GR"/>
          </a:p>
        </p:txBody>
      </p:sp>
    </p:spTree>
    <p:extLst>
      <p:ext uri="{BB962C8B-B14F-4D97-AF65-F5344CB8AC3E}">
        <p14:creationId xmlns:p14="http://schemas.microsoft.com/office/powerpoint/2010/main" val="3669489279"/>
      </p:ext>
    </p:extLst>
  </p:cSld>
  <p:clrMap bg1="lt1" tx1="dk1" bg2="lt2" tx2="dk2" accent1="accent1" accent2="accent2" accent3="accent3" accent4="accent4" accent5="accent5" accent6="accent6" hlink="hlink" folHlink="folHlink"/>
  <p:notesStyle>
    <a:lvl1pPr marL="0" algn="l" defTabSz="914400" rtl="0" eaLnBrk="1" latinLnBrk="0" hangingPunct="1">
      <a:defRPr lang="el-GR" sz="1200" kern="1200">
        <a:solidFill>
          <a:schemeClr val="tx1"/>
        </a:solidFill>
        <a:latin typeface="+mn-lt"/>
        <a:ea typeface="+mn-ea"/>
        <a:cs typeface="+mn-cs"/>
      </a:defRPr>
    </a:lvl1pPr>
    <a:lvl2pPr marL="457200" algn="l" defTabSz="914400" rtl="0" eaLnBrk="1" latinLnBrk="0" hangingPunct="1">
      <a:defRPr lang="el-GR" sz="1200" kern="1200">
        <a:solidFill>
          <a:schemeClr val="tx1"/>
        </a:solidFill>
        <a:latin typeface="+mn-lt"/>
        <a:ea typeface="+mn-ea"/>
        <a:cs typeface="+mn-cs"/>
      </a:defRPr>
    </a:lvl2pPr>
    <a:lvl3pPr marL="914400" algn="l" defTabSz="914400" rtl="0" eaLnBrk="1" latinLnBrk="0" hangingPunct="1">
      <a:defRPr lang="el-GR" sz="1200" kern="1200">
        <a:solidFill>
          <a:schemeClr val="tx1"/>
        </a:solidFill>
        <a:latin typeface="+mn-lt"/>
        <a:ea typeface="+mn-ea"/>
        <a:cs typeface="+mn-cs"/>
      </a:defRPr>
    </a:lvl3pPr>
    <a:lvl4pPr marL="1371600" algn="l" defTabSz="914400" rtl="0" eaLnBrk="1" latinLnBrk="0" hangingPunct="1">
      <a:defRPr lang="el-GR" sz="1200" kern="1200">
        <a:solidFill>
          <a:schemeClr val="tx1"/>
        </a:solidFill>
        <a:latin typeface="+mn-lt"/>
        <a:ea typeface="+mn-ea"/>
        <a:cs typeface="+mn-cs"/>
      </a:defRPr>
    </a:lvl4pPr>
    <a:lvl5pPr marL="1828800" algn="l" defTabSz="914400" rtl="0" eaLnBrk="1" latinLnBrk="0" hangingPunct="1">
      <a:defRPr lang="el-GR" sz="1200" kern="1200">
        <a:solidFill>
          <a:schemeClr val="tx1"/>
        </a:solidFill>
        <a:latin typeface="+mn-lt"/>
        <a:ea typeface="+mn-ea"/>
        <a:cs typeface="+mn-cs"/>
      </a:defRPr>
    </a:lvl5pPr>
    <a:lvl6pPr marL="2286000" algn="l" defTabSz="914400" rtl="0" eaLnBrk="1" latinLnBrk="0" hangingPunct="1">
      <a:defRPr lang="el-GR" sz="1200" kern="1200">
        <a:solidFill>
          <a:schemeClr val="tx1"/>
        </a:solidFill>
        <a:latin typeface="+mn-lt"/>
        <a:ea typeface="+mn-ea"/>
        <a:cs typeface="+mn-cs"/>
      </a:defRPr>
    </a:lvl6pPr>
    <a:lvl7pPr marL="2743200" algn="l" defTabSz="914400" rtl="0" eaLnBrk="1" latinLnBrk="0" hangingPunct="1">
      <a:defRPr lang="el-GR" sz="1200" kern="1200">
        <a:solidFill>
          <a:schemeClr val="tx1"/>
        </a:solidFill>
        <a:latin typeface="+mn-lt"/>
        <a:ea typeface="+mn-ea"/>
        <a:cs typeface="+mn-cs"/>
      </a:defRPr>
    </a:lvl7pPr>
    <a:lvl8pPr marL="3200400" algn="l" defTabSz="914400" rtl="0" eaLnBrk="1" latinLnBrk="0" hangingPunct="1">
      <a:defRPr lang="el-GR" sz="1200" kern="1200">
        <a:solidFill>
          <a:schemeClr val="tx1"/>
        </a:solidFill>
        <a:latin typeface="+mn-lt"/>
        <a:ea typeface="+mn-ea"/>
        <a:cs typeface="+mn-cs"/>
      </a:defRPr>
    </a:lvl8pPr>
    <a:lvl9pPr marL="3657600" algn="l" defTabSz="914400" rtl="0" eaLnBrk="1" latinLnBrk="0" hangingPunct="1">
      <a:defRPr lang="el-G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Πλαίσιο κράτησης θέσης εικόνας διαφάνειας 1"/>
          <p:cNvSpPr>
            <a:spLocks noGrp="1" noRot="1" noChangeAspect="1"/>
          </p:cNvSpPr>
          <p:nvPr>
            <p:ph type="sldImg"/>
          </p:nvPr>
        </p:nvSpPr>
        <p:spPr/>
      </p:sp>
      <p:sp>
        <p:nvSpPr>
          <p:cNvPr id="3" name="Πλαίσιο κράτησης θέσης σημειώσεων 2"/>
          <p:cNvSpPr>
            <a:spLocks noGrp="1"/>
          </p:cNvSpPr>
          <p:nvPr>
            <p:ph type="body" idx="1"/>
          </p:nvPr>
        </p:nvSpPr>
        <p:spPr/>
        <p:txBody>
          <a:bodyPr/>
          <a:lstStyle/>
          <a:p>
            <a:r>
              <a:rPr lang="el-GR" smtClean="0"/>
              <a:t>Για</a:t>
            </a:r>
            <a:r>
              <a:rPr lang="el-GR" baseline="0" smtClean="0"/>
              <a:t> να τροποποιήσετε το πρώτο δείγμα επαγγελματικής κάρτας, αντικαταστήστε το περιεχόμενο με το δικό σας. </a:t>
            </a:r>
          </a:p>
          <a:p>
            <a:endParaRPr lang="el-GR" baseline="0" smtClean="0"/>
          </a:p>
          <a:p>
            <a:r>
              <a:rPr lang="el-GR" baseline="0" smtClean="0"/>
              <a:t>Εναλλακτικά, εάν προτιμάτε να αρχίσετε από μια καθαρή επιφάνεια, πατήστε το κουμπί "Νέα διαφάνεια" στην "Κεντρική" καρτέλα για να προσθέσετε μια νέα σελίδα. Στη συνέχεια, προσθέστε το κείμενό σας στα κενά πλαίσια κράτησης θέσης.</a:t>
            </a:r>
            <a:endParaRPr lang="el-GR"/>
          </a:p>
        </p:txBody>
      </p:sp>
      <p:sp>
        <p:nvSpPr>
          <p:cNvPr id="4" name="Πλαίσιο κράτησης θέσης αριθμού διαφάνειας 3"/>
          <p:cNvSpPr>
            <a:spLocks noGrp="1"/>
          </p:cNvSpPr>
          <p:nvPr>
            <p:ph type="sldNum" sz="quarter" idx="10"/>
          </p:nvPr>
        </p:nvSpPr>
        <p:spPr/>
        <p:txBody>
          <a:bodyPr/>
          <a:lstStyle/>
          <a:p>
            <a:fld id="{636046C0-8A92-4E40-B931-77A8EEB71F69}" type="slidenum">
              <a:rPr lang="el-GR" smtClean="0"/>
              <a:t>1</a:t>
            </a:fld>
            <a:endParaRPr lang="el-GR"/>
          </a:p>
        </p:txBody>
      </p:sp>
    </p:spTree>
    <p:extLst>
      <p:ext uri="{BB962C8B-B14F-4D97-AF65-F5344CB8AC3E}">
        <p14:creationId xmlns:p14="http://schemas.microsoft.com/office/powerpoint/2010/main" val="2357497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Προσαρμοσμένη διάταξη">
    <p:spTree>
      <p:nvGrpSpPr>
        <p:cNvPr id="1" name=""/>
        <p:cNvGrpSpPr/>
        <p:nvPr/>
      </p:nvGrpSpPr>
      <p:grpSpPr>
        <a:xfrm>
          <a:off x="0" y="0"/>
          <a:ext cx="0" cy="0"/>
          <a:chOff x="0" y="0"/>
          <a:chExt cx="0" cy="0"/>
        </a:xfrm>
      </p:grpSpPr>
      <p:sp>
        <p:nvSpPr>
          <p:cNvPr id="130" name="Πλαίσιο κράτησης θέσης κειμένου 2"/>
          <p:cNvSpPr>
            <a:spLocks noGrp="1"/>
          </p:cNvSpPr>
          <p:nvPr>
            <p:ph type="body" sz="quarter" idx="88" hasCustomPrompt="1"/>
          </p:nvPr>
        </p:nvSpPr>
        <p:spPr>
          <a:xfrm>
            <a:off x="1477884" y="674780"/>
            <a:ext cx="2236866" cy="178113"/>
          </a:xfrm>
        </p:spPr>
        <p:txBody>
          <a:bodyPr lIns="0" tIns="0" rIns="0" bIns="0" anchor="b">
            <a:noAutofit/>
          </a:bodyPr>
          <a:lstStyle>
            <a:lvl1pPr marL="0" indent="0" latinLnBrk="0">
              <a:spcBef>
                <a:spcPts val="0"/>
              </a:spcBef>
              <a:buFont typeface="Arial" panose="020B0604020202020204" pitchFamily="34" charset="0"/>
              <a:buNone/>
              <a:defRPr lang="el-GR" sz="1200" b="1" cap="none" baseline="0">
                <a:solidFill>
                  <a:schemeClr val="tx1"/>
                </a:solidFill>
                <a:effectLst/>
                <a:latin typeface="+mj-lt"/>
              </a:defRPr>
            </a:lvl1pPr>
            <a:lvl2pPr marL="0" indent="0" latinLnBrk="0">
              <a:spcBef>
                <a:spcPts val="0"/>
              </a:spcBef>
              <a:buFont typeface="Arial" panose="020B0604020202020204" pitchFamily="34" charset="0"/>
              <a:buNone/>
              <a:defRPr lang="el-GR" sz="1400" b="1">
                <a:effectLst/>
                <a:latin typeface="+mj-lt"/>
              </a:defRPr>
            </a:lvl2pPr>
            <a:lvl3pPr marL="0" indent="0" latinLnBrk="0">
              <a:spcBef>
                <a:spcPts val="0"/>
              </a:spcBef>
              <a:buFont typeface="Arial" panose="020B0604020202020204" pitchFamily="34" charset="0"/>
              <a:buNone/>
              <a:defRPr lang="el-GR" sz="1400" b="1">
                <a:effectLst/>
                <a:latin typeface="+mj-lt"/>
              </a:defRPr>
            </a:lvl3pPr>
            <a:lvl4pPr marL="0" indent="0" latinLnBrk="0">
              <a:spcBef>
                <a:spcPts val="0"/>
              </a:spcBef>
              <a:buFont typeface="Arial" panose="020B0604020202020204" pitchFamily="34" charset="0"/>
              <a:buNone/>
              <a:defRPr lang="el-GR" sz="1400" b="1">
                <a:effectLst/>
                <a:latin typeface="+mj-lt"/>
              </a:defRPr>
            </a:lvl4pPr>
            <a:lvl5pPr marL="0" indent="0" latinLnBrk="0">
              <a:spcBef>
                <a:spcPts val="0"/>
              </a:spcBef>
              <a:buFont typeface="Arial" panose="020B0604020202020204" pitchFamily="34" charset="0"/>
              <a:buNone/>
              <a:defRPr lang="el-GR" sz="1400" b="1">
                <a:effectLst/>
                <a:latin typeface="+mj-lt"/>
              </a:defRPr>
            </a:lvl5pPr>
            <a:lvl6pPr marL="0" indent="0" latinLnBrk="0">
              <a:spcBef>
                <a:spcPts val="0"/>
              </a:spcBef>
              <a:buFont typeface="Arial" panose="020B0604020202020204" pitchFamily="34" charset="0"/>
              <a:buNone/>
              <a:defRPr lang="el-GR" sz="1400" b="1">
                <a:effectLst/>
                <a:latin typeface="+mj-lt"/>
              </a:defRPr>
            </a:lvl6pPr>
            <a:lvl7pPr marL="0" indent="0" latinLnBrk="0">
              <a:spcBef>
                <a:spcPts val="0"/>
              </a:spcBef>
              <a:buFont typeface="Arial" panose="020B0604020202020204" pitchFamily="34" charset="0"/>
              <a:buNone/>
              <a:defRPr lang="el-GR" sz="1400" b="1">
                <a:effectLst/>
                <a:latin typeface="+mj-lt"/>
              </a:defRPr>
            </a:lvl7pPr>
            <a:lvl8pPr marL="0" indent="0" latinLnBrk="0">
              <a:spcBef>
                <a:spcPts val="0"/>
              </a:spcBef>
              <a:buFont typeface="Arial" panose="020B0604020202020204" pitchFamily="34" charset="0"/>
              <a:buNone/>
              <a:defRPr lang="el-GR" sz="1400" b="1">
                <a:effectLst/>
                <a:latin typeface="+mj-lt"/>
              </a:defRPr>
            </a:lvl8pPr>
            <a:lvl9pPr marL="0" indent="0" latinLnBrk="0">
              <a:spcBef>
                <a:spcPts val="0"/>
              </a:spcBef>
              <a:buFont typeface="Arial" panose="020B0604020202020204" pitchFamily="34" charset="0"/>
              <a:buNone/>
              <a:defRPr lang="el-GR" sz="1400" b="1">
                <a:effectLst/>
                <a:latin typeface="+mj-lt"/>
              </a:defRPr>
            </a:lvl9pPr>
          </a:lstStyle>
          <a:p>
            <a:pPr lvl="0"/>
            <a:r>
              <a:rPr lang="el-GR" dirty="0"/>
              <a:t>Πληκτρολογήστε όνομα εδώ</a:t>
            </a:r>
          </a:p>
        </p:txBody>
      </p:sp>
      <p:sp>
        <p:nvSpPr>
          <p:cNvPr id="72" name="Πλαίσιο κράτησης θέσης κειμένου 2"/>
          <p:cNvSpPr>
            <a:spLocks noGrp="1"/>
          </p:cNvSpPr>
          <p:nvPr>
            <p:ph type="body" sz="quarter" idx="137" hasCustomPrompt="1"/>
          </p:nvPr>
        </p:nvSpPr>
        <p:spPr>
          <a:xfrm>
            <a:off x="1477884" y="867678"/>
            <a:ext cx="2111731" cy="149771"/>
          </a:xfrm>
        </p:spPr>
        <p:txBody>
          <a:bodyPr lIns="0" tIns="0" rIns="0" bIns="0" anchor="t">
            <a:noAutofit/>
          </a:bodyPr>
          <a:lstStyle>
            <a:lvl1pPr marL="0" indent="0" latinLnBrk="0">
              <a:spcBef>
                <a:spcPts val="0"/>
              </a:spcBef>
              <a:buFont typeface="Arial" panose="020B0604020202020204" pitchFamily="34" charset="0"/>
              <a:buNone/>
              <a:defRPr lang="el-GR" sz="900" b="0" cap="none" baseline="0">
                <a:solidFill>
                  <a:schemeClr val="tx1"/>
                </a:solidFill>
                <a:effectLst/>
                <a:latin typeface="+mn-lt"/>
              </a:defRPr>
            </a:lvl1pPr>
            <a:lvl2pPr marL="0" indent="0" latinLnBrk="0">
              <a:spcBef>
                <a:spcPts val="0"/>
              </a:spcBef>
              <a:buFont typeface="Arial" panose="020B0604020202020204" pitchFamily="34" charset="0"/>
              <a:buNone/>
              <a:defRPr lang="el-GR" sz="1000" b="0">
                <a:effectLst/>
                <a:latin typeface="+mn-lt"/>
              </a:defRPr>
            </a:lvl2pPr>
            <a:lvl3pPr marL="0" indent="0" latinLnBrk="0">
              <a:spcBef>
                <a:spcPts val="0"/>
              </a:spcBef>
              <a:buFont typeface="Arial" panose="020B0604020202020204" pitchFamily="34" charset="0"/>
              <a:buNone/>
              <a:defRPr lang="el-GR" sz="1000" b="0">
                <a:effectLst/>
                <a:latin typeface="+mn-lt"/>
              </a:defRPr>
            </a:lvl3pPr>
            <a:lvl4pPr marL="0" indent="0" latinLnBrk="0">
              <a:spcBef>
                <a:spcPts val="0"/>
              </a:spcBef>
              <a:buFont typeface="Arial" panose="020B0604020202020204" pitchFamily="34" charset="0"/>
              <a:buNone/>
              <a:defRPr lang="el-GR" sz="1000" b="0">
                <a:effectLst/>
                <a:latin typeface="+mn-lt"/>
              </a:defRPr>
            </a:lvl4pPr>
            <a:lvl5pPr marL="0" indent="0" latinLnBrk="0">
              <a:spcBef>
                <a:spcPts val="0"/>
              </a:spcBef>
              <a:buFont typeface="Arial" panose="020B0604020202020204" pitchFamily="34" charset="0"/>
              <a:buNone/>
              <a:defRPr lang="el-GR" sz="1000" b="0">
                <a:effectLst/>
                <a:latin typeface="+mn-lt"/>
              </a:defRPr>
            </a:lvl5pPr>
            <a:lvl6pPr marL="0" indent="0" latinLnBrk="0">
              <a:spcBef>
                <a:spcPts val="0"/>
              </a:spcBef>
              <a:buFont typeface="Arial" panose="020B0604020202020204" pitchFamily="34" charset="0"/>
              <a:buNone/>
              <a:defRPr lang="el-GR" sz="1000" b="0">
                <a:effectLst/>
                <a:latin typeface="+mn-lt"/>
              </a:defRPr>
            </a:lvl6pPr>
            <a:lvl7pPr marL="0" indent="0" latinLnBrk="0">
              <a:spcBef>
                <a:spcPts val="0"/>
              </a:spcBef>
              <a:buFont typeface="Arial" panose="020B0604020202020204" pitchFamily="34" charset="0"/>
              <a:buNone/>
              <a:defRPr lang="el-GR" sz="1000" b="0">
                <a:effectLst/>
                <a:latin typeface="+mn-lt"/>
              </a:defRPr>
            </a:lvl7pPr>
            <a:lvl8pPr marL="0" indent="0" latinLnBrk="0">
              <a:spcBef>
                <a:spcPts val="0"/>
              </a:spcBef>
              <a:buFont typeface="Arial" panose="020B0604020202020204" pitchFamily="34" charset="0"/>
              <a:buNone/>
              <a:defRPr lang="el-GR" sz="1000" b="0">
                <a:effectLst/>
                <a:latin typeface="+mn-lt"/>
              </a:defRPr>
            </a:lvl8pPr>
            <a:lvl9pPr marL="0" indent="0" latinLnBrk="0">
              <a:spcBef>
                <a:spcPts val="0"/>
              </a:spcBef>
              <a:buFont typeface="Arial" panose="020B0604020202020204" pitchFamily="34" charset="0"/>
              <a:buNone/>
              <a:defRPr lang="el-GR" sz="1000" b="0">
                <a:effectLst/>
                <a:latin typeface="+mn-lt"/>
              </a:defRPr>
            </a:lvl9pPr>
          </a:lstStyle>
          <a:p>
            <a:pPr lvl="0"/>
            <a:r>
              <a:rPr lang="el-GR"/>
              <a:t>Πληκτρολογήστε τίτλο ή χόμπι εδώ</a:t>
            </a:r>
          </a:p>
        </p:txBody>
      </p:sp>
      <p:sp>
        <p:nvSpPr>
          <p:cNvPr id="73" name="Πλαίσιο κράτησης θέσης κειμένου 2"/>
          <p:cNvSpPr>
            <a:spLocks noGrp="1"/>
          </p:cNvSpPr>
          <p:nvPr>
            <p:ph type="body" sz="quarter" idx="138" hasCustomPrompt="1"/>
          </p:nvPr>
        </p:nvSpPr>
        <p:spPr>
          <a:xfrm>
            <a:off x="1762234" y="1226614"/>
            <a:ext cx="1827381" cy="389752"/>
          </a:xfrm>
        </p:spPr>
        <p:txBody>
          <a:bodyPr lIns="0" tIns="0" rIns="0" bIns="0" anchor="ctr">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a:t>
            </a:r>
          </a:p>
        </p:txBody>
      </p:sp>
      <p:sp>
        <p:nvSpPr>
          <p:cNvPr id="75" name="Πλαίσιο κράτησης θέσης κειμένου 2"/>
          <p:cNvSpPr>
            <a:spLocks noGrp="1"/>
          </p:cNvSpPr>
          <p:nvPr>
            <p:ph type="body" sz="quarter" idx="140" hasCustomPrompt="1"/>
          </p:nvPr>
        </p:nvSpPr>
        <p:spPr>
          <a:xfrm>
            <a:off x="1762235" y="1683600"/>
            <a:ext cx="214182"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τηλ. |</a:t>
            </a:r>
          </a:p>
        </p:txBody>
      </p:sp>
      <p:sp>
        <p:nvSpPr>
          <p:cNvPr id="77" name="Πλαίσιο κράτησης θέσης κειμένου 2"/>
          <p:cNvSpPr>
            <a:spLocks noGrp="1"/>
          </p:cNvSpPr>
          <p:nvPr>
            <p:ph type="body" sz="quarter" idx="141" hasCustomPrompt="1"/>
          </p:nvPr>
        </p:nvSpPr>
        <p:spPr>
          <a:xfrm>
            <a:off x="1982660" y="1683600"/>
            <a:ext cx="141576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αριθμός τηλεφώνου</a:t>
            </a:r>
          </a:p>
        </p:txBody>
      </p:sp>
      <p:sp>
        <p:nvSpPr>
          <p:cNvPr id="78" name="Πλαίσιο κράτησης θέσης κειμένου 2"/>
          <p:cNvSpPr>
            <a:spLocks noGrp="1"/>
          </p:cNvSpPr>
          <p:nvPr>
            <p:ph type="body" sz="quarter" idx="142" hasCustomPrompt="1"/>
          </p:nvPr>
        </p:nvSpPr>
        <p:spPr>
          <a:xfrm>
            <a:off x="1762234" y="1820149"/>
            <a:ext cx="319440"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email |</a:t>
            </a:r>
          </a:p>
        </p:txBody>
      </p:sp>
      <p:sp>
        <p:nvSpPr>
          <p:cNvPr id="79" name="Πλαίσιο κράτησης θέσης κειμένου 2"/>
          <p:cNvSpPr>
            <a:spLocks noGrp="1"/>
          </p:cNvSpPr>
          <p:nvPr>
            <p:ph type="body" sz="quarter" idx="143" hasCustomPrompt="1"/>
          </p:nvPr>
        </p:nvSpPr>
        <p:spPr>
          <a:xfrm>
            <a:off x="2049816" y="1820149"/>
            <a:ext cx="185067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dirty="0"/>
              <a:t>διεύθυνση ηλεκτρονικού ταχυδρομείου</a:t>
            </a:r>
          </a:p>
        </p:txBody>
      </p:sp>
      <p:sp>
        <p:nvSpPr>
          <p:cNvPr id="80" name="Πλαίσιο κράτησης θέσης κειμένου 2"/>
          <p:cNvSpPr>
            <a:spLocks noGrp="1"/>
          </p:cNvSpPr>
          <p:nvPr>
            <p:ph type="body" sz="quarter" idx="144" hasCustomPrompt="1"/>
          </p:nvPr>
        </p:nvSpPr>
        <p:spPr>
          <a:xfrm>
            <a:off x="1762234" y="1956816"/>
            <a:ext cx="253815"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web |</a:t>
            </a:r>
          </a:p>
        </p:txBody>
      </p:sp>
      <p:sp>
        <p:nvSpPr>
          <p:cNvPr id="81" name="Πλαίσιο κράτησης θέσης κειμένου 2"/>
          <p:cNvSpPr>
            <a:spLocks noGrp="1"/>
          </p:cNvSpPr>
          <p:nvPr>
            <p:ph type="body" sz="quarter" idx="145" hasCustomPrompt="1"/>
          </p:nvPr>
        </p:nvSpPr>
        <p:spPr>
          <a:xfrm>
            <a:off x="2019170" y="1956816"/>
            <a:ext cx="1376131"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URL ιστοσελίδας</a:t>
            </a:r>
          </a:p>
        </p:txBody>
      </p:sp>
      <p:cxnSp>
        <p:nvCxnSpPr>
          <p:cNvPr id="5" name="Ευθεία γραμμή σύνδεσης 4"/>
          <p:cNvCxnSpPr/>
          <p:nvPr userDrawn="1"/>
        </p:nvCxnSpPr>
        <p:spPr>
          <a:xfrm flipV="1">
            <a:off x="977846" y="1142810"/>
            <a:ext cx="42731" cy="62050"/>
          </a:xfrm>
          <a:prstGeom prst="line">
            <a:avLst/>
          </a:prstGeom>
          <a:noFill/>
          <a:ln w="381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4" name="Πλαίσιο κράτησης θέσης κειμένου 2"/>
          <p:cNvSpPr>
            <a:spLocks noGrp="1"/>
          </p:cNvSpPr>
          <p:nvPr>
            <p:ph type="body" sz="quarter" idx="146" hasCustomPrompt="1"/>
          </p:nvPr>
        </p:nvSpPr>
        <p:spPr>
          <a:xfrm>
            <a:off x="4678284" y="674780"/>
            <a:ext cx="2232104" cy="178113"/>
          </a:xfrm>
        </p:spPr>
        <p:txBody>
          <a:bodyPr lIns="0" tIns="0" rIns="0" bIns="0" anchor="b">
            <a:noAutofit/>
          </a:bodyPr>
          <a:lstStyle>
            <a:lvl1pPr marL="0" indent="0" latinLnBrk="0">
              <a:spcBef>
                <a:spcPts val="0"/>
              </a:spcBef>
              <a:buFont typeface="Arial" panose="020B0604020202020204" pitchFamily="34" charset="0"/>
              <a:buNone/>
              <a:defRPr lang="el-GR" sz="1200" b="1" cap="none" baseline="0">
                <a:solidFill>
                  <a:schemeClr val="tx1"/>
                </a:solidFill>
                <a:effectLst/>
                <a:latin typeface="+mj-lt"/>
              </a:defRPr>
            </a:lvl1pPr>
            <a:lvl2pPr marL="0" indent="0" latinLnBrk="0">
              <a:spcBef>
                <a:spcPts val="0"/>
              </a:spcBef>
              <a:buFont typeface="Arial" panose="020B0604020202020204" pitchFamily="34" charset="0"/>
              <a:buNone/>
              <a:defRPr lang="el-GR" sz="1400" b="1">
                <a:effectLst/>
                <a:latin typeface="+mj-lt"/>
              </a:defRPr>
            </a:lvl2pPr>
            <a:lvl3pPr marL="0" indent="0" latinLnBrk="0">
              <a:spcBef>
                <a:spcPts val="0"/>
              </a:spcBef>
              <a:buFont typeface="Arial" panose="020B0604020202020204" pitchFamily="34" charset="0"/>
              <a:buNone/>
              <a:defRPr lang="el-GR" sz="1400" b="1">
                <a:effectLst/>
                <a:latin typeface="+mj-lt"/>
              </a:defRPr>
            </a:lvl3pPr>
            <a:lvl4pPr marL="0" indent="0" latinLnBrk="0">
              <a:spcBef>
                <a:spcPts val="0"/>
              </a:spcBef>
              <a:buFont typeface="Arial" panose="020B0604020202020204" pitchFamily="34" charset="0"/>
              <a:buNone/>
              <a:defRPr lang="el-GR" sz="1400" b="1">
                <a:effectLst/>
                <a:latin typeface="+mj-lt"/>
              </a:defRPr>
            </a:lvl4pPr>
            <a:lvl5pPr marL="0" indent="0" latinLnBrk="0">
              <a:spcBef>
                <a:spcPts val="0"/>
              </a:spcBef>
              <a:buFont typeface="Arial" panose="020B0604020202020204" pitchFamily="34" charset="0"/>
              <a:buNone/>
              <a:defRPr lang="el-GR" sz="1400" b="1">
                <a:effectLst/>
                <a:latin typeface="+mj-lt"/>
              </a:defRPr>
            </a:lvl5pPr>
            <a:lvl6pPr marL="0" indent="0" latinLnBrk="0">
              <a:spcBef>
                <a:spcPts val="0"/>
              </a:spcBef>
              <a:buFont typeface="Arial" panose="020B0604020202020204" pitchFamily="34" charset="0"/>
              <a:buNone/>
              <a:defRPr lang="el-GR" sz="1400" b="1">
                <a:effectLst/>
                <a:latin typeface="+mj-lt"/>
              </a:defRPr>
            </a:lvl6pPr>
            <a:lvl7pPr marL="0" indent="0" latinLnBrk="0">
              <a:spcBef>
                <a:spcPts val="0"/>
              </a:spcBef>
              <a:buFont typeface="Arial" panose="020B0604020202020204" pitchFamily="34" charset="0"/>
              <a:buNone/>
              <a:defRPr lang="el-GR" sz="1400" b="1">
                <a:effectLst/>
                <a:latin typeface="+mj-lt"/>
              </a:defRPr>
            </a:lvl7pPr>
            <a:lvl8pPr marL="0" indent="0" latinLnBrk="0">
              <a:spcBef>
                <a:spcPts val="0"/>
              </a:spcBef>
              <a:buFont typeface="Arial" panose="020B0604020202020204" pitchFamily="34" charset="0"/>
              <a:buNone/>
              <a:defRPr lang="el-GR" sz="1400" b="1">
                <a:effectLst/>
                <a:latin typeface="+mj-lt"/>
              </a:defRPr>
            </a:lvl8pPr>
            <a:lvl9pPr marL="0" indent="0" latinLnBrk="0">
              <a:spcBef>
                <a:spcPts val="0"/>
              </a:spcBef>
              <a:buFont typeface="Arial" panose="020B0604020202020204" pitchFamily="34" charset="0"/>
              <a:buNone/>
              <a:defRPr lang="el-GR" sz="1400" b="1">
                <a:effectLst/>
                <a:latin typeface="+mj-lt"/>
              </a:defRPr>
            </a:lvl9pPr>
          </a:lstStyle>
          <a:p>
            <a:pPr lvl="0"/>
            <a:r>
              <a:rPr lang="el-GR"/>
              <a:t>Πληκτρολογήστε όνομα εδώ</a:t>
            </a:r>
          </a:p>
        </p:txBody>
      </p:sp>
      <p:sp>
        <p:nvSpPr>
          <p:cNvPr id="215" name="Πλαίσιο κράτησης θέσης κειμένου 2"/>
          <p:cNvSpPr>
            <a:spLocks noGrp="1"/>
          </p:cNvSpPr>
          <p:nvPr>
            <p:ph type="body" sz="quarter" idx="147" hasCustomPrompt="1"/>
          </p:nvPr>
        </p:nvSpPr>
        <p:spPr>
          <a:xfrm>
            <a:off x="4678284" y="867678"/>
            <a:ext cx="2111731" cy="149771"/>
          </a:xfrm>
        </p:spPr>
        <p:txBody>
          <a:bodyPr lIns="0" tIns="0" rIns="0" bIns="0" anchor="t">
            <a:noAutofit/>
          </a:bodyPr>
          <a:lstStyle>
            <a:lvl1pPr marL="0" indent="0" latinLnBrk="0">
              <a:spcBef>
                <a:spcPts val="0"/>
              </a:spcBef>
              <a:buFont typeface="Arial" panose="020B0604020202020204" pitchFamily="34" charset="0"/>
              <a:buNone/>
              <a:defRPr lang="el-GR" sz="900" b="0" cap="none" baseline="0">
                <a:solidFill>
                  <a:schemeClr val="tx1"/>
                </a:solidFill>
                <a:effectLst/>
                <a:latin typeface="+mn-lt"/>
              </a:defRPr>
            </a:lvl1pPr>
            <a:lvl2pPr marL="0" indent="0" latinLnBrk="0">
              <a:spcBef>
                <a:spcPts val="0"/>
              </a:spcBef>
              <a:buFont typeface="Arial" panose="020B0604020202020204" pitchFamily="34" charset="0"/>
              <a:buNone/>
              <a:defRPr lang="el-GR" sz="1000" b="0">
                <a:effectLst/>
                <a:latin typeface="+mn-lt"/>
              </a:defRPr>
            </a:lvl2pPr>
            <a:lvl3pPr marL="0" indent="0" latinLnBrk="0">
              <a:spcBef>
                <a:spcPts val="0"/>
              </a:spcBef>
              <a:buFont typeface="Arial" panose="020B0604020202020204" pitchFamily="34" charset="0"/>
              <a:buNone/>
              <a:defRPr lang="el-GR" sz="1000" b="0">
                <a:effectLst/>
                <a:latin typeface="+mn-lt"/>
              </a:defRPr>
            </a:lvl3pPr>
            <a:lvl4pPr marL="0" indent="0" latinLnBrk="0">
              <a:spcBef>
                <a:spcPts val="0"/>
              </a:spcBef>
              <a:buFont typeface="Arial" panose="020B0604020202020204" pitchFamily="34" charset="0"/>
              <a:buNone/>
              <a:defRPr lang="el-GR" sz="1000" b="0">
                <a:effectLst/>
                <a:latin typeface="+mn-lt"/>
              </a:defRPr>
            </a:lvl4pPr>
            <a:lvl5pPr marL="0" indent="0" latinLnBrk="0">
              <a:spcBef>
                <a:spcPts val="0"/>
              </a:spcBef>
              <a:buFont typeface="Arial" panose="020B0604020202020204" pitchFamily="34" charset="0"/>
              <a:buNone/>
              <a:defRPr lang="el-GR" sz="1000" b="0">
                <a:effectLst/>
                <a:latin typeface="+mn-lt"/>
              </a:defRPr>
            </a:lvl5pPr>
            <a:lvl6pPr marL="0" indent="0" latinLnBrk="0">
              <a:spcBef>
                <a:spcPts val="0"/>
              </a:spcBef>
              <a:buFont typeface="Arial" panose="020B0604020202020204" pitchFamily="34" charset="0"/>
              <a:buNone/>
              <a:defRPr lang="el-GR" sz="1000" b="0">
                <a:effectLst/>
                <a:latin typeface="+mn-lt"/>
              </a:defRPr>
            </a:lvl6pPr>
            <a:lvl7pPr marL="0" indent="0" latinLnBrk="0">
              <a:spcBef>
                <a:spcPts val="0"/>
              </a:spcBef>
              <a:buFont typeface="Arial" panose="020B0604020202020204" pitchFamily="34" charset="0"/>
              <a:buNone/>
              <a:defRPr lang="el-GR" sz="1000" b="0">
                <a:effectLst/>
                <a:latin typeface="+mn-lt"/>
              </a:defRPr>
            </a:lvl7pPr>
            <a:lvl8pPr marL="0" indent="0" latinLnBrk="0">
              <a:spcBef>
                <a:spcPts val="0"/>
              </a:spcBef>
              <a:buFont typeface="Arial" panose="020B0604020202020204" pitchFamily="34" charset="0"/>
              <a:buNone/>
              <a:defRPr lang="el-GR" sz="1000" b="0">
                <a:effectLst/>
                <a:latin typeface="+mn-lt"/>
              </a:defRPr>
            </a:lvl8pPr>
            <a:lvl9pPr marL="0" indent="0" latinLnBrk="0">
              <a:spcBef>
                <a:spcPts val="0"/>
              </a:spcBef>
              <a:buFont typeface="Arial" panose="020B0604020202020204" pitchFamily="34" charset="0"/>
              <a:buNone/>
              <a:defRPr lang="el-GR" sz="1000" b="0">
                <a:effectLst/>
                <a:latin typeface="+mn-lt"/>
              </a:defRPr>
            </a:lvl9pPr>
          </a:lstStyle>
          <a:p>
            <a:pPr lvl="0"/>
            <a:r>
              <a:rPr lang="el-GR"/>
              <a:t>Πληκτρολογήστε τίτλο ή χόμπι εδώ</a:t>
            </a:r>
          </a:p>
        </p:txBody>
      </p:sp>
      <p:sp>
        <p:nvSpPr>
          <p:cNvPr id="216" name="Πλαίσιο κράτησης θέσης κειμένου 2"/>
          <p:cNvSpPr>
            <a:spLocks noGrp="1"/>
          </p:cNvSpPr>
          <p:nvPr>
            <p:ph type="body" sz="quarter" idx="148" hasCustomPrompt="1"/>
          </p:nvPr>
        </p:nvSpPr>
        <p:spPr>
          <a:xfrm>
            <a:off x="4962634" y="1226614"/>
            <a:ext cx="1827381" cy="389752"/>
          </a:xfrm>
        </p:spPr>
        <p:txBody>
          <a:bodyPr lIns="0" tIns="0" rIns="0" bIns="0" anchor="ctr">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a:t>
            </a:r>
          </a:p>
        </p:txBody>
      </p:sp>
      <p:sp>
        <p:nvSpPr>
          <p:cNvPr id="217" name="Πλαίσιο κράτησης θέσης κειμένου 2"/>
          <p:cNvSpPr>
            <a:spLocks noGrp="1"/>
          </p:cNvSpPr>
          <p:nvPr>
            <p:ph type="body" sz="quarter" idx="149" hasCustomPrompt="1"/>
          </p:nvPr>
        </p:nvSpPr>
        <p:spPr>
          <a:xfrm>
            <a:off x="4962635" y="1683600"/>
            <a:ext cx="214182"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τηλ. |</a:t>
            </a:r>
          </a:p>
        </p:txBody>
      </p:sp>
      <p:sp>
        <p:nvSpPr>
          <p:cNvPr id="218" name="Πλαίσιο κράτησης θέσης κειμένου 2"/>
          <p:cNvSpPr>
            <a:spLocks noGrp="1"/>
          </p:cNvSpPr>
          <p:nvPr>
            <p:ph type="body" sz="quarter" idx="150" hasCustomPrompt="1"/>
          </p:nvPr>
        </p:nvSpPr>
        <p:spPr>
          <a:xfrm>
            <a:off x="5183060" y="1683600"/>
            <a:ext cx="141576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αριθμός τηλεφώνου</a:t>
            </a:r>
          </a:p>
        </p:txBody>
      </p:sp>
      <p:sp>
        <p:nvSpPr>
          <p:cNvPr id="219" name="Πλαίσιο κράτησης θέσης κειμένου 2"/>
          <p:cNvSpPr>
            <a:spLocks noGrp="1"/>
          </p:cNvSpPr>
          <p:nvPr>
            <p:ph type="body" sz="quarter" idx="151" hasCustomPrompt="1"/>
          </p:nvPr>
        </p:nvSpPr>
        <p:spPr>
          <a:xfrm>
            <a:off x="4962634" y="1820149"/>
            <a:ext cx="319440"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email |</a:t>
            </a:r>
          </a:p>
        </p:txBody>
      </p:sp>
      <p:sp>
        <p:nvSpPr>
          <p:cNvPr id="220" name="Πλαίσιο κράτησης θέσης κειμένου 2"/>
          <p:cNvSpPr>
            <a:spLocks noGrp="1"/>
          </p:cNvSpPr>
          <p:nvPr>
            <p:ph type="body" sz="quarter" idx="152" hasCustomPrompt="1"/>
          </p:nvPr>
        </p:nvSpPr>
        <p:spPr>
          <a:xfrm>
            <a:off x="5250215" y="1820149"/>
            <a:ext cx="1998310"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dirty="0"/>
              <a:t>διεύθυνση ηλεκτρονικού ταχυδρομείου</a:t>
            </a:r>
          </a:p>
        </p:txBody>
      </p:sp>
      <p:sp>
        <p:nvSpPr>
          <p:cNvPr id="221" name="Πλαίσιο κράτησης θέσης κειμένου 2"/>
          <p:cNvSpPr>
            <a:spLocks noGrp="1"/>
          </p:cNvSpPr>
          <p:nvPr>
            <p:ph type="body" sz="quarter" idx="153" hasCustomPrompt="1"/>
          </p:nvPr>
        </p:nvSpPr>
        <p:spPr>
          <a:xfrm>
            <a:off x="4962634" y="1956816"/>
            <a:ext cx="253815"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web |</a:t>
            </a:r>
          </a:p>
        </p:txBody>
      </p:sp>
      <p:sp>
        <p:nvSpPr>
          <p:cNvPr id="222" name="Πλαίσιο κράτησης θέσης κειμένου 2"/>
          <p:cNvSpPr>
            <a:spLocks noGrp="1"/>
          </p:cNvSpPr>
          <p:nvPr>
            <p:ph type="body" sz="quarter" idx="154" hasCustomPrompt="1"/>
          </p:nvPr>
        </p:nvSpPr>
        <p:spPr>
          <a:xfrm>
            <a:off x="5219570" y="1956816"/>
            <a:ext cx="1376131"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URL ιστοσελίδας</a:t>
            </a:r>
          </a:p>
        </p:txBody>
      </p:sp>
      <p:sp>
        <p:nvSpPr>
          <p:cNvPr id="223" name="Πλαίσιο κράτησης θέσης κειμένου 2"/>
          <p:cNvSpPr>
            <a:spLocks noGrp="1"/>
          </p:cNvSpPr>
          <p:nvPr>
            <p:ph type="body" sz="quarter" idx="155" hasCustomPrompt="1"/>
          </p:nvPr>
        </p:nvSpPr>
        <p:spPr>
          <a:xfrm>
            <a:off x="1477884" y="2504608"/>
            <a:ext cx="2236866" cy="178113"/>
          </a:xfrm>
        </p:spPr>
        <p:txBody>
          <a:bodyPr lIns="0" tIns="0" rIns="0" bIns="0" anchor="b">
            <a:noAutofit/>
          </a:bodyPr>
          <a:lstStyle>
            <a:lvl1pPr marL="0" indent="0" latinLnBrk="0">
              <a:spcBef>
                <a:spcPts val="0"/>
              </a:spcBef>
              <a:buFont typeface="Arial" panose="020B0604020202020204" pitchFamily="34" charset="0"/>
              <a:buNone/>
              <a:defRPr lang="el-GR" sz="1200" b="1" cap="none" baseline="0">
                <a:solidFill>
                  <a:schemeClr val="tx1"/>
                </a:solidFill>
                <a:effectLst/>
                <a:latin typeface="+mj-lt"/>
              </a:defRPr>
            </a:lvl1pPr>
            <a:lvl2pPr marL="0" indent="0" latinLnBrk="0">
              <a:spcBef>
                <a:spcPts val="0"/>
              </a:spcBef>
              <a:buFont typeface="Arial" panose="020B0604020202020204" pitchFamily="34" charset="0"/>
              <a:buNone/>
              <a:defRPr lang="el-GR" sz="1400" b="1">
                <a:effectLst/>
                <a:latin typeface="+mj-lt"/>
              </a:defRPr>
            </a:lvl2pPr>
            <a:lvl3pPr marL="0" indent="0" latinLnBrk="0">
              <a:spcBef>
                <a:spcPts val="0"/>
              </a:spcBef>
              <a:buFont typeface="Arial" panose="020B0604020202020204" pitchFamily="34" charset="0"/>
              <a:buNone/>
              <a:defRPr lang="el-GR" sz="1400" b="1">
                <a:effectLst/>
                <a:latin typeface="+mj-lt"/>
              </a:defRPr>
            </a:lvl3pPr>
            <a:lvl4pPr marL="0" indent="0" latinLnBrk="0">
              <a:spcBef>
                <a:spcPts val="0"/>
              </a:spcBef>
              <a:buFont typeface="Arial" panose="020B0604020202020204" pitchFamily="34" charset="0"/>
              <a:buNone/>
              <a:defRPr lang="el-GR" sz="1400" b="1">
                <a:effectLst/>
                <a:latin typeface="+mj-lt"/>
              </a:defRPr>
            </a:lvl4pPr>
            <a:lvl5pPr marL="0" indent="0" latinLnBrk="0">
              <a:spcBef>
                <a:spcPts val="0"/>
              </a:spcBef>
              <a:buFont typeface="Arial" panose="020B0604020202020204" pitchFamily="34" charset="0"/>
              <a:buNone/>
              <a:defRPr lang="el-GR" sz="1400" b="1">
                <a:effectLst/>
                <a:latin typeface="+mj-lt"/>
              </a:defRPr>
            </a:lvl5pPr>
            <a:lvl6pPr marL="0" indent="0" latinLnBrk="0">
              <a:spcBef>
                <a:spcPts val="0"/>
              </a:spcBef>
              <a:buFont typeface="Arial" panose="020B0604020202020204" pitchFamily="34" charset="0"/>
              <a:buNone/>
              <a:defRPr lang="el-GR" sz="1400" b="1">
                <a:effectLst/>
                <a:latin typeface="+mj-lt"/>
              </a:defRPr>
            </a:lvl6pPr>
            <a:lvl7pPr marL="0" indent="0" latinLnBrk="0">
              <a:spcBef>
                <a:spcPts val="0"/>
              </a:spcBef>
              <a:buFont typeface="Arial" panose="020B0604020202020204" pitchFamily="34" charset="0"/>
              <a:buNone/>
              <a:defRPr lang="el-GR" sz="1400" b="1">
                <a:effectLst/>
                <a:latin typeface="+mj-lt"/>
              </a:defRPr>
            </a:lvl7pPr>
            <a:lvl8pPr marL="0" indent="0" latinLnBrk="0">
              <a:spcBef>
                <a:spcPts val="0"/>
              </a:spcBef>
              <a:buFont typeface="Arial" panose="020B0604020202020204" pitchFamily="34" charset="0"/>
              <a:buNone/>
              <a:defRPr lang="el-GR" sz="1400" b="1">
                <a:effectLst/>
                <a:latin typeface="+mj-lt"/>
              </a:defRPr>
            </a:lvl8pPr>
            <a:lvl9pPr marL="0" indent="0" latinLnBrk="0">
              <a:spcBef>
                <a:spcPts val="0"/>
              </a:spcBef>
              <a:buFont typeface="Arial" panose="020B0604020202020204" pitchFamily="34" charset="0"/>
              <a:buNone/>
              <a:defRPr lang="el-GR" sz="1400" b="1">
                <a:effectLst/>
                <a:latin typeface="+mj-lt"/>
              </a:defRPr>
            </a:lvl9pPr>
          </a:lstStyle>
          <a:p>
            <a:pPr lvl="0"/>
            <a:r>
              <a:rPr lang="el-GR"/>
              <a:t>Πληκτρολογήστε όνομα εδώ</a:t>
            </a:r>
          </a:p>
        </p:txBody>
      </p:sp>
      <p:sp>
        <p:nvSpPr>
          <p:cNvPr id="224" name="Πλαίσιο κράτησης θέσης κειμένου 2"/>
          <p:cNvSpPr>
            <a:spLocks noGrp="1"/>
          </p:cNvSpPr>
          <p:nvPr>
            <p:ph type="body" sz="quarter" idx="156" hasCustomPrompt="1"/>
          </p:nvPr>
        </p:nvSpPr>
        <p:spPr>
          <a:xfrm>
            <a:off x="1477884" y="2697506"/>
            <a:ext cx="2111731" cy="149771"/>
          </a:xfrm>
        </p:spPr>
        <p:txBody>
          <a:bodyPr lIns="0" tIns="0" rIns="0" bIns="0" anchor="t">
            <a:noAutofit/>
          </a:bodyPr>
          <a:lstStyle>
            <a:lvl1pPr marL="0" indent="0" latinLnBrk="0">
              <a:spcBef>
                <a:spcPts val="0"/>
              </a:spcBef>
              <a:buFont typeface="Arial" panose="020B0604020202020204" pitchFamily="34" charset="0"/>
              <a:buNone/>
              <a:defRPr lang="el-GR" sz="900" b="0" cap="none" baseline="0">
                <a:solidFill>
                  <a:schemeClr val="tx1"/>
                </a:solidFill>
                <a:effectLst/>
                <a:latin typeface="+mn-lt"/>
              </a:defRPr>
            </a:lvl1pPr>
            <a:lvl2pPr marL="0" indent="0" latinLnBrk="0">
              <a:spcBef>
                <a:spcPts val="0"/>
              </a:spcBef>
              <a:buFont typeface="Arial" panose="020B0604020202020204" pitchFamily="34" charset="0"/>
              <a:buNone/>
              <a:defRPr lang="el-GR" sz="1000" b="0">
                <a:effectLst/>
                <a:latin typeface="+mn-lt"/>
              </a:defRPr>
            </a:lvl2pPr>
            <a:lvl3pPr marL="0" indent="0" latinLnBrk="0">
              <a:spcBef>
                <a:spcPts val="0"/>
              </a:spcBef>
              <a:buFont typeface="Arial" panose="020B0604020202020204" pitchFamily="34" charset="0"/>
              <a:buNone/>
              <a:defRPr lang="el-GR" sz="1000" b="0">
                <a:effectLst/>
                <a:latin typeface="+mn-lt"/>
              </a:defRPr>
            </a:lvl3pPr>
            <a:lvl4pPr marL="0" indent="0" latinLnBrk="0">
              <a:spcBef>
                <a:spcPts val="0"/>
              </a:spcBef>
              <a:buFont typeface="Arial" panose="020B0604020202020204" pitchFamily="34" charset="0"/>
              <a:buNone/>
              <a:defRPr lang="el-GR" sz="1000" b="0">
                <a:effectLst/>
                <a:latin typeface="+mn-lt"/>
              </a:defRPr>
            </a:lvl4pPr>
            <a:lvl5pPr marL="0" indent="0" latinLnBrk="0">
              <a:spcBef>
                <a:spcPts val="0"/>
              </a:spcBef>
              <a:buFont typeface="Arial" panose="020B0604020202020204" pitchFamily="34" charset="0"/>
              <a:buNone/>
              <a:defRPr lang="el-GR" sz="1000" b="0">
                <a:effectLst/>
                <a:latin typeface="+mn-lt"/>
              </a:defRPr>
            </a:lvl5pPr>
            <a:lvl6pPr marL="0" indent="0" latinLnBrk="0">
              <a:spcBef>
                <a:spcPts val="0"/>
              </a:spcBef>
              <a:buFont typeface="Arial" panose="020B0604020202020204" pitchFamily="34" charset="0"/>
              <a:buNone/>
              <a:defRPr lang="el-GR" sz="1000" b="0">
                <a:effectLst/>
                <a:latin typeface="+mn-lt"/>
              </a:defRPr>
            </a:lvl6pPr>
            <a:lvl7pPr marL="0" indent="0" latinLnBrk="0">
              <a:spcBef>
                <a:spcPts val="0"/>
              </a:spcBef>
              <a:buFont typeface="Arial" panose="020B0604020202020204" pitchFamily="34" charset="0"/>
              <a:buNone/>
              <a:defRPr lang="el-GR" sz="1000" b="0">
                <a:effectLst/>
                <a:latin typeface="+mn-lt"/>
              </a:defRPr>
            </a:lvl7pPr>
            <a:lvl8pPr marL="0" indent="0" latinLnBrk="0">
              <a:spcBef>
                <a:spcPts val="0"/>
              </a:spcBef>
              <a:buFont typeface="Arial" panose="020B0604020202020204" pitchFamily="34" charset="0"/>
              <a:buNone/>
              <a:defRPr lang="el-GR" sz="1000" b="0">
                <a:effectLst/>
                <a:latin typeface="+mn-lt"/>
              </a:defRPr>
            </a:lvl8pPr>
            <a:lvl9pPr marL="0" indent="0" latinLnBrk="0">
              <a:spcBef>
                <a:spcPts val="0"/>
              </a:spcBef>
              <a:buFont typeface="Arial" panose="020B0604020202020204" pitchFamily="34" charset="0"/>
              <a:buNone/>
              <a:defRPr lang="el-GR" sz="1000" b="0">
                <a:effectLst/>
                <a:latin typeface="+mn-lt"/>
              </a:defRPr>
            </a:lvl9pPr>
          </a:lstStyle>
          <a:p>
            <a:pPr lvl="0"/>
            <a:r>
              <a:rPr lang="el-GR"/>
              <a:t>Πληκτρολογήστε τίτλο ή χόμπι εδώ</a:t>
            </a:r>
          </a:p>
        </p:txBody>
      </p:sp>
      <p:sp>
        <p:nvSpPr>
          <p:cNvPr id="225" name="Πλαίσιο κράτησης θέσης κειμένου 2"/>
          <p:cNvSpPr>
            <a:spLocks noGrp="1"/>
          </p:cNvSpPr>
          <p:nvPr>
            <p:ph type="body" sz="quarter" idx="157" hasCustomPrompt="1"/>
          </p:nvPr>
        </p:nvSpPr>
        <p:spPr>
          <a:xfrm>
            <a:off x="1762234" y="3056442"/>
            <a:ext cx="1827381" cy="389752"/>
          </a:xfrm>
        </p:spPr>
        <p:txBody>
          <a:bodyPr lIns="0" tIns="0" rIns="0" bIns="0" anchor="ctr">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a:t>
            </a:r>
          </a:p>
        </p:txBody>
      </p:sp>
      <p:sp>
        <p:nvSpPr>
          <p:cNvPr id="226" name="Πλαίσιο κράτησης θέσης κειμένου 2"/>
          <p:cNvSpPr>
            <a:spLocks noGrp="1"/>
          </p:cNvSpPr>
          <p:nvPr>
            <p:ph type="body" sz="quarter" idx="158" hasCustomPrompt="1"/>
          </p:nvPr>
        </p:nvSpPr>
        <p:spPr>
          <a:xfrm>
            <a:off x="1762235" y="3513428"/>
            <a:ext cx="214182"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τηλ. |</a:t>
            </a:r>
          </a:p>
        </p:txBody>
      </p:sp>
      <p:sp>
        <p:nvSpPr>
          <p:cNvPr id="227" name="Πλαίσιο κράτησης θέσης κειμένου 2"/>
          <p:cNvSpPr>
            <a:spLocks noGrp="1"/>
          </p:cNvSpPr>
          <p:nvPr>
            <p:ph type="body" sz="quarter" idx="159" hasCustomPrompt="1"/>
          </p:nvPr>
        </p:nvSpPr>
        <p:spPr>
          <a:xfrm>
            <a:off x="1982660" y="3513428"/>
            <a:ext cx="141576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αριθμός τηλεφώνου</a:t>
            </a:r>
          </a:p>
        </p:txBody>
      </p:sp>
      <p:sp>
        <p:nvSpPr>
          <p:cNvPr id="228" name="Πλαίσιο κράτησης θέσης κειμένου 2"/>
          <p:cNvSpPr>
            <a:spLocks noGrp="1"/>
          </p:cNvSpPr>
          <p:nvPr>
            <p:ph type="body" sz="quarter" idx="160" hasCustomPrompt="1"/>
          </p:nvPr>
        </p:nvSpPr>
        <p:spPr>
          <a:xfrm>
            <a:off x="1762234" y="3649977"/>
            <a:ext cx="319440"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email |</a:t>
            </a:r>
          </a:p>
        </p:txBody>
      </p:sp>
      <p:sp>
        <p:nvSpPr>
          <p:cNvPr id="229" name="Πλαίσιο κράτησης θέσης κειμένου 2"/>
          <p:cNvSpPr>
            <a:spLocks noGrp="1"/>
          </p:cNvSpPr>
          <p:nvPr>
            <p:ph type="body" sz="quarter" idx="161" hasCustomPrompt="1"/>
          </p:nvPr>
        </p:nvSpPr>
        <p:spPr>
          <a:xfrm>
            <a:off x="2049816" y="3649977"/>
            <a:ext cx="185067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ηλεκτρονικού ταχυδρομείου</a:t>
            </a:r>
          </a:p>
        </p:txBody>
      </p:sp>
      <p:sp>
        <p:nvSpPr>
          <p:cNvPr id="230" name="Πλαίσιο κράτησης θέσης κειμένου 2"/>
          <p:cNvSpPr>
            <a:spLocks noGrp="1"/>
          </p:cNvSpPr>
          <p:nvPr>
            <p:ph type="body" sz="quarter" idx="162" hasCustomPrompt="1"/>
          </p:nvPr>
        </p:nvSpPr>
        <p:spPr>
          <a:xfrm>
            <a:off x="1762234" y="3786644"/>
            <a:ext cx="253815"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web |</a:t>
            </a:r>
          </a:p>
        </p:txBody>
      </p:sp>
      <p:sp>
        <p:nvSpPr>
          <p:cNvPr id="231" name="Πλαίσιο κράτησης θέσης κειμένου 2"/>
          <p:cNvSpPr>
            <a:spLocks noGrp="1"/>
          </p:cNvSpPr>
          <p:nvPr>
            <p:ph type="body" sz="quarter" idx="163" hasCustomPrompt="1"/>
          </p:nvPr>
        </p:nvSpPr>
        <p:spPr>
          <a:xfrm>
            <a:off x="2019170" y="3786644"/>
            <a:ext cx="1376131"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URL ιστοσελίδας</a:t>
            </a:r>
          </a:p>
        </p:txBody>
      </p:sp>
      <p:sp>
        <p:nvSpPr>
          <p:cNvPr id="232" name="Πλαίσιο κράτησης θέσης κειμένου 2"/>
          <p:cNvSpPr>
            <a:spLocks noGrp="1"/>
          </p:cNvSpPr>
          <p:nvPr>
            <p:ph type="body" sz="quarter" idx="164" hasCustomPrompt="1"/>
          </p:nvPr>
        </p:nvSpPr>
        <p:spPr>
          <a:xfrm>
            <a:off x="4678284" y="2504608"/>
            <a:ext cx="2236866" cy="178113"/>
          </a:xfrm>
        </p:spPr>
        <p:txBody>
          <a:bodyPr lIns="0" tIns="0" rIns="0" bIns="0" anchor="b">
            <a:noAutofit/>
          </a:bodyPr>
          <a:lstStyle>
            <a:lvl1pPr marL="0" indent="0" latinLnBrk="0">
              <a:spcBef>
                <a:spcPts val="0"/>
              </a:spcBef>
              <a:buFont typeface="Arial" panose="020B0604020202020204" pitchFamily="34" charset="0"/>
              <a:buNone/>
              <a:defRPr lang="el-GR" sz="1200" b="1" cap="none" baseline="0">
                <a:solidFill>
                  <a:schemeClr val="tx1"/>
                </a:solidFill>
                <a:effectLst/>
                <a:latin typeface="+mj-lt"/>
              </a:defRPr>
            </a:lvl1pPr>
            <a:lvl2pPr marL="0" indent="0" latinLnBrk="0">
              <a:spcBef>
                <a:spcPts val="0"/>
              </a:spcBef>
              <a:buFont typeface="Arial" panose="020B0604020202020204" pitchFamily="34" charset="0"/>
              <a:buNone/>
              <a:defRPr lang="el-GR" sz="1400" b="1">
                <a:effectLst/>
                <a:latin typeface="+mj-lt"/>
              </a:defRPr>
            </a:lvl2pPr>
            <a:lvl3pPr marL="0" indent="0" latinLnBrk="0">
              <a:spcBef>
                <a:spcPts val="0"/>
              </a:spcBef>
              <a:buFont typeface="Arial" panose="020B0604020202020204" pitchFamily="34" charset="0"/>
              <a:buNone/>
              <a:defRPr lang="el-GR" sz="1400" b="1">
                <a:effectLst/>
                <a:latin typeface="+mj-lt"/>
              </a:defRPr>
            </a:lvl3pPr>
            <a:lvl4pPr marL="0" indent="0" latinLnBrk="0">
              <a:spcBef>
                <a:spcPts val="0"/>
              </a:spcBef>
              <a:buFont typeface="Arial" panose="020B0604020202020204" pitchFamily="34" charset="0"/>
              <a:buNone/>
              <a:defRPr lang="el-GR" sz="1400" b="1">
                <a:effectLst/>
                <a:latin typeface="+mj-lt"/>
              </a:defRPr>
            </a:lvl4pPr>
            <a:lvl5pPr marL="0" indent="0" latinLnBrk="0">
              <a:spcBef>
                <a:spcPts val="0"/>
              </a:spcBef>
              <a:buFont typeface="Arial" panose="020B0604020202020204" pitchFamily="34" charset="0"/>
              <a:buNone/>
              <a:defRPr lang="el-GR" sz="1400" b="1">
                <a:effectLst/>
                <a:latin typeface="+mj-lt"/>
              </a:defRPr>
            </a:lvl5pPr>
            <a:lvl6pPr marL="0" indent="0" latinLnBrk="0">
              <a:spcBef>
                <a:spcPts val="0"/>
              </a:spcBef>
              <a:buFont typeface="Arial" panose="020B0604020202020204" pitchFamily="34" charset="0"/>
              <a:buNone/>
              <a:defRPr lang="el-GR" sz="1400" b="1">
                <a:effectLst/>
                <a:latin typeface="+mj-lt"/>
              </a:defRPr>
            </a:lvl6pPr>
            <a:lvl7pPr marL="0" indent="0" latinLnBrk="0">
              <a:spcBef>
                <a:spcPts val="0"/>
              </a:spcBef>
              <a:buFont typeface="Arial" panose="020B0604020202020204" pitchFamily="34" charset="0"/>
              <a:buNone/>
              <a:defRPr lang="el-GR" sz="1400" b="1">
                <a:effectLst/>
                <a:latin typeface="+mj-lt"/>
              </a:defRPr>
            </a:lvl7pPr>
            <a:lvl8pPr marL="0" indent="0" latinLnBrk="0">
              <a:spcBef>
                <a:spcPts val="0"/>
              </a:spcBef>
              <a:buFont typeface="Arial" panose="020B0604020202020204" pitchFamily="34" charset="0"/>
              <a:buNone/>
              <a:defRPr lang="el-GR" sz="1400" b="1">
                <a:effectLst/>
                <a:latin typeface="+mj-lt"/>
              </a:defRPr>
            </a:lvl8pPr>
            <a:lvl9pPr marL="0" indent="0" latinLnBrk="0">
              <a:spcBef>
                <a:spcPts val="0"/>
              </a:spcBef>
              <a:buFont typeface="Arial" panose="020B0604020202020204" pitchFamily="34" charset="0"/>
              <a:buNone/>
              <a:defRPr lang="el-GR" sz="1400" b="1">
                <a:effectLst/>
                <a:latin typeface="+mj-lt"/>
              </a:defRPr>
            </a:lvl9pPr>
          </a:lstStyle>
          <a:p>
            <a:pPr lvl="0"/>
            <a:r>
              <a:rPr lang="el-GR"/>
              <a:t>Πληκτρολογήστε όνομα εδώ</a:t>
            </a:r>
          </a:p>
        </p:txBody>
      </p:sp>
      <p:sp>
        <p:nvSpPr>
          <p:cNvPr id="233" name="Πλαίσιο κράτησης θέσης κειμένου 2"/>
          <p:cNvSpPr>
            <a:spLocks noGrp="1"/>
          </p:cNvSpPr>
          <p:nvPr>
            <p:ph type="body" sz="quarter" idx="165" hasCustomPrompt="1"/>
          </p:nvPr>
        </p:nvSpPr>
        <p:spPr>
          <a:xfrm>
            <a:off x="4678284" y="2697506"/>
            <a:ext cx="2111731" cy="149771"/>
          </a:xfrm>
        </p:spPr>
        <p:txBody>
          <a:bodyPr lIns="0" tIns="0" rIns="0" bIns="0" anchor="t">
            <a:noAutofit/>
          </a:bodyPr>
          <a:lstStyle>
            <a:lvl1pPr marL="0" indent="0" latinLnBrk="0">
              <a:spcBef>
                <a:spcPts val="0"/>
              </a:spcBef>
              <a:buFont typeface="Arial" panose="020B0604020202020204" pitchFamily="34" charset="0"/>
              <a:buNone/>
              <a:defRPr lang="el-GR" sz="900" b="0" cap="none" baseline="0">
                <a:solidFill>
                  <a:schemeClr val="tx1"/>
                </a:solidFill>
                <a:effectLst/>
                <a:latin typeface="+mn-lt"/>
              </a:defRPr>
            </a:lvl1pPr>
            <a:lvl2pPr marL="0" indent="0" latinLnBrk="0">
              <a:spcBef>
                <a:spcPts val="0"/>
              </a:spcBef>
              <a:buFont typeface="Arial" panose="020B0604020202020204" pitchFamily="34" charset="0"/>
              <a:buNone/>
              <a:defRPr lang="el-GR" sz="1000" b="0">
                <a:effectLst/>
                <a:latin typeface="+mn-lt"/>
              </a:defRPr>
            </a:lvl2pPr>
            <a:lvl3pPr marL="0" indent="0" latinLnBrk="0">
              <a:spcBef>
                <a:spcPts val="0"/>
              </a:spcBef>
              <a:buFont typeface="Arial" panose="020B0604020202020204" pitchFamily="34" charset="0"/>
              <a:buNone/>
              <a:defRPr lang="el-GR" sz="1000" b="0">
                <a:effectLst/>
                <a:latin typeface="+mn-lt"/>
              </a:defRPr>
            </a:lvl3pPr>
            <a:lvl4pPr marL="0" indent="0" latinLnBrk="0">
              <a:spcBef>
                <a:spcPts val="0"/>
              </a:spcBef>
              <a:buFont typeface="Arial" panose="020B0604020202020204" pitchFamily="34" charset="0"/>
              <a:buNone/>
              <a:defRPr lang="el-GR" sz="1000" b="0">
                <a:effectLst/>
                <a:latin typeface="+mn-lt"/>
              </a:defRPr>
            </a:lvl4pPr>
            <a:lvl5pPr marL="0" indent="0" latinLnBrk="0">
              <a:spcBef>
                <a:spcPts val="0"/>
              </a:spcBef>
              <a:buFont typeface="Arial" panose="020B0604020202020204" pitchFamily="34" charset="0"/>
              <a:buNone/>
              <a:defRPr lang="el-GR" sz="1000" b="0">
                <a:effectLst/>
                <a:latin typeface="+mn-lt"/>
              </a:defRPr>
            </a:lvl5pPr>
            <a:lvl6pPr marL="0" indent="0" latinLnBrk="0">
              <a:spcBef>
                <a:spcPts val="0"/>
              </a:spcBef>
              <a:buFont typeface="Arial" panose="020B0604020202020204" pitchFamily="34" charset="0"/>
              <a:buNone/>
              <a:defRPr lang="el-GR" sz="1000" b="0">
                <a:effectLst/>
                <a:latin typeface="+mn-lt"/>
              </a:defRPr>
            </a:lvl6pPr>
            <a:lvl7pPr marL="0" indent="0" latinLnBrk="0">
              <a:spcBef>
                <a:spcPts val="0"/>
              </a:spcBef>
              <a:buFont typeface="Arial" panose="020B0604020202020204" pitchFamily="34" charset="0"/>
              <a:buNone/>
              <a:defRPr lang="el-GR" sz="1000" b="0">
                <a:effectLst/>
                <a:latin typeface="+mn-lt"/>
              </a:defRPr>
            </a:lvl7pPr>
            <a:lvl8pPr marL="0" indent="0" latinLnBrk="0">
              <a:spcBef>
                <a:spcPts val="0"/>
              </a:spcBef>
              <a:buFont typeface="Arial" panose="020B0604020202020204" pitchFamily="34" charset="0"/>
              <a:buNone/>
              <a:defRPr lang="el-GR" sz="1000" b="0">
                <a:effectLst/>
                <a:latin typeface="+mn-lt"/>
              </a:defRPr>
            </a:lvl8pPr>
            <a:lvl9pPr marL="0" indent="0" latinLnBrk="0">
              <a:spcBef>
                <a:spcPts val="0"/>
              </a:spcBef>
              <a:buFont typeface="Arial" panose="020B0604020202020204" pitchFamily="34" charset="0"/>
              <a:buNone/>
              <a:defRPr lang="el-GR" sz="1000" b="0">
                <a:effectLst/>
                <a:latin typeface="+mn-lt"/>
              </a:defRPr>
            </a:lvl9pPr>
          </a:lstStyle>
          <a:p>
            <a:pPr lvl="0"/>
            <a:r>
              <a:rPr lang="el-GR"/>
              <a:t>Πληκτρολογήστε τίτλο ή χόμπι εδώ</a:t>
            </a:r>
          </a:p>
        </p:txBody>
      </p:sp>
      <p:sp>
        <p:nvSpPr>
          <p:cNvPr id="234" name="Πλαίσιο κράτησης θέσης κειμένου 2"/>
          <p:cNvSpPr>
            <a:spLocks noGrp="1"/>
          </p:cNvSpPr>
          <p:nvPr>
            <p:ph type="body" sz="quarter" idx="166" hasCustomPrompt="1"/>
          </p:nvPr>
        </p:nvSpPr>
        <p:spPr>
          <a:xfrm>
            <a:off x="4962634" y="3056442"/>
            <a:ext cx="1827381" cy="389752"/>
          </a:xfrm>
        </p:spPr>
        <p:txBody>
          <a:bodyPr lIns="0" tIns="0" rIns="0" bIns="0" anchor="ctr">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a:t>
            </a:r>
          </a:p>
        </p:txBody>
      </p:sp>
      <p:sp>
        <p:nvSpPr>
          <p:cNvPr id="235" name="Πλαίσιο κράτησης θέσης κειμένου 2"/>
          <p:cNvSpPr>
            <a:spLocks noGrp="1"/>
          </p:cNvSpPr>
          <p:nvPr>
            <p:ph type="body" sz="quarter" idx="167" hasCustomPrompt="1"/>
          </p:nvPr>
        </p:nvSpPr>
        <p:spPr>
          <a:xfrm>
            <a:off x="4962635" y="3513428"/>
            <a:ext cx="214182"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τηλ. |</a:t>
            </a:r>
          </a:p>
        </p:txBody>
      </p:sp>
      <p:sp>
        <p:nvSpPr>
          <p:cNvPr id="236" name="Πλαίσιο κράτησης θέσης κειμένου 2"/>
          <p:cNvSpPr>
            <a:spLocks noGrp="1"/>
          </p:cNvSpPr>
          <p:nvPr>
            <p:ph type="body" sz="quarter" idx="168" hasCustomPrompt="1"/>
          </p:nvPr>
        </p:nvSpPr>
        <p:spPr>
          <a:xfrm>
            <a:off x="5183060" y="3513428"/>
            <a:ext cx="141576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αριθμός τηλεφώνου</a:t>
            </a:r>
          </a:p>
        </p:txBody>
      </p:sp>
      <p:sp>
        <p:nvSpPr>
          <p:cNvPr id="237" name="Πλαίσιο κράτησης θέσης κειμένου 2"/>
          <p:cNvSpPr>
            <a:spLocks noGrp="1"/>
          </p:cNvSpPr>
          <p:nvPr>
            <p:ph type="body" sz="quarter" idx="169" hasCustomPrompt="1"/>
          </p:nvPr>
        </p:nvSpPr>
        <p:spPr>
          <a:xfrm>
            <a:off x="4962634" y="3649977"/>
            <a:ext cx="319440"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email |</a:t>
            </a:r>
          </a:p>
        </p:txBody>
      </p:sp>
      <p:sp>
        <p:nvSpPr>
          <p:cNvPr id="238" name="Πλαίσιο κράτησης θέσης κειμένου 2"/>
          <p:cNvSpPr>
            <a:spLocks noGrp="1"/>
          </p:cNvSpPr>
          <p:nvPr>
            <p:ph type="body" sz="quarter" idx="170" hasCustomPrompt="1"/>
          </p:nvPr>
        </p:nvSpPr>
        <p:spPr>
          <a:xfrm>
            <a:off x="5250216" y="3649977"/>
            <a:ext cx="1931634"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dirty="0"/>
              <a:t>διεύθυνση ηλεκτρονικού ταχυδρομείου</a:t>
            </a:r>
          </a:p>
        </p:txBody>
      </p:sp>
      <p:sp>
        <p:nvSpPr>
          <p:cNvPr id="239" name="Πλαίσιο κράτησης θέσης κειμένου 2"/>
          <p:cNvSpPr>
            <a:spLocks noGrp="1"/>
          </p:cNvSpPr>
          <p:nvPr>
            <p:ph type="body" sz="quarter" idx="171" hasCustomPrompt="1"/>
          </p:nvPr>
        </p:nvSpPr>
        <p:spPr>
          <a:xfrm>
            <a:off x="4962634" y="3786644"/>
            <a:ext cx="253815"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web |</a:t>
            </a:r>
          </a:p>
        </p:txBody>
      </p:sp>
      <p:sp>
        <p:nvSpPr>
          <p:cNvPr id="240" name="Πλαίσιο κράτησης θέσης κειμένου 2"/>
          <p:cNvSpPr>
            <a:spLocks noGrp="1"/>
          </p:cNvSpPr>
          <p:nvPr>
            <p:ph type="body" sz="quarter" idx="172" hasCustomPrompt="1"/>
          </p:nvPr>
        </p:nvSpPr>
        <p:spPr>
          <a:xfrm>
            <a:off x="5219570" y="3786644"/>
            <a:ext cx="1376131"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URL ιστοσελίδας</a:t>
            </a:r>
          </a:p>
        </p:txBody>
      </p:sp>
      <p:sp>
        <p:nvSpPr>
          <p:cNvPr id="241" name="Πλαίσιο κράτησης θέσης κειμένου 2"/>
          <p:cNvSpPr>
            <a:spLocks noGrp="1"/>
          </p:cNvSpPr>
          <p:nvPr>
            <p:ph type="body" sz="quarter" idx="173" hasCustomPrompt="1"/>
          </p:nvPr>
        </p:nvSpPr>
        <p:spPr>
          <a:xfrm>
            <a:off x="1477884" y="4330193"/>
            <a:ext cx="2236866" cy="178113"/>
          </a:xfrm>
        </p:spPr>
        <p:txBody>
          <a:bodyPr lIns="0" tIns="0" rIns="0" bIns="0" anchor="b">
            <a:noAutofit/>
          </a:bodyPr>
          <a:lstStyle>
            <a:lvl1pPr marL="0" indent="0" latinLnBrk="0">
              <a:spcBef>
                <a:spcPts val="0"/>
              </a:spcBef>
              <a:buFont typeface="Arial" panose="020B0604020202020204" pitchFamily="34" charset="0"/>
              <a:buNone/>
              <a:defRPr lang="el-GR" sz="1200" b="1" cap="none" baseline="0">
                <a:solidFill>
                  <a:schemeClr val="tx1"/>
                </a:solidFill>
                <a:effectLst/>
                <a:latin typeface="+mj-lt"/>
              </a:defRPr>
            </a:lvl1pPr>
            <a:lvl2pPr marL="0" indent="0" latinLnBrk="0">
              <a:spcBef>
                <a:spcPts val="0"/>
              </a:spcBef>
              <a:buFont typeface="Arial" panose="020B0604020202020204" pitchFamily="34" charset="0"/>
              <a:buNone/>
              <a:defRPr lang="el-GR" sz="1400" b="1">
                <a:effectLst/>
                <a:latin typeface="+mj-lt"/>
              </a:defRPr>
            </a:lvl2pPr>
            <a:lvl3pPr marL="0" indent="0" latinLnBrk="0">
              <a:spcBef>
                <a:spcPts val="0"/>
              </a:spcBef>
              <a:buFont typeface="Arial" panose="020B0604020202020204" pitchFamily="34" charset="0"/>
              <a:buNone/>
              <a:defRPr lang="el-GR" sz="1400" b="1">
                <a:effectLst/>
                <a:latin typeface="+mj-lt"/>
              </a:defRPr>
            </a:lvl3pPr>
            <a:lvl4pPr marL="0" indent="0" latinLnBrk="0">
              <a:spcBef>
                <a:spcPts val="0"/>
              </a:spcBef>
              <a:buFont typeface="Arial" panose="020B0604020202020204" pitchFamily="34" charset="0"/>
              <a:buNone/>
              <a:defRPr lang="el-GR" sz="1400" b="1">
                <a:effectLst/>
                <a:latin typeface="+mj-lt"/>
              </a:defRPr>
            </a:lvl4pPr>
            <a:lvl5pPr marL="0" indent="0" latinLnBrk="0">
              <a:spcBef>
                <a:spcPts val="0"/>
              </a:spcBef>
              <a:buFont typeface="Arial" panose="020B0604020202020204" pitchFamily="34" charset="0"/>
              <a:buNone/>
              <a:defRPr lang="el-GR" sz="1400" b="1">
                <a:effectLst/>
                <a:latin typeface="+mj-lt"/>
              </a:defRPr>
            </a:lvl5pPr>
            <a:lvl6pPr marL="0" indent="0" latinLnBrk="0">
              <a:spcBef>
                <a:spcPts val="0"/>
              </a:spcBef>
              <a:buFont typeface="Arial" panose="020B0604020202020204" pitchFamily="34" charset="0"/>
              <a:buNone/>
              <a:defRPr lang="el-GR" sz="1400" b="1">
                <a:effectLst/>
                <a:latin typeface="+mj-lt"/>
              </a:defRPr>
            </a:lvl6pPr>
            <a:lvl7pPr marL="0" indent="0" latinLnBrk="0">
              <a:spcBef>
                <a:spcPts val="0"/>
              </a:spcBef>
              <a:buFont typeface="Arial" panose="020B0604020202020204" pitchFamily="34" charset="0"/>
              <a:buNone/>
              <a:defRPr lang="el-GR" sz="1400" b="1">
                <a:effectLst/>
                <a:latin typeface="+mj-lt"/>
              </a:defRPr>
            </a:lvl7pPr>
            <a:lvl8pPr marL="0" indent="0" latinLnBrk="0">
              <a:spcBef>
                <a:spcPts val="0"/>
              </a:spcBef>
              <a:buFont typeface="Arial" panose="020B0604020202020204" pitchFamily="34" charset="0"/>
              <a:buNone/>
              <a:defRPr lang="el-GR" sz="1400" b="1">
                <a:effectLst/>
                <a:latin typeface="+mj-lt"/>
              </a:defRPr>
            </a:lvl8pPr>
            <a:lvl9pPr marL="0" indent="0" latinLnBrk="0">
              <a:spcBef>
                <a:spcPts val="0"/>
              </a:spcBef>
              <a:buFont typeface="Arial" panose="020B0604020202020204" pitchFamily="34" charset="0"/>
              <a:buNone/>
              <a:defRPr lang="el-GR" sz="1400" b="1">
                <a:effectLst/>
                <a:latin typeface="+mj-lt"/>
              </a:defRPr>
            </a:lvl9pPr>
          </a:lstStyle>
          <a:p>
            <a:pPr lvl="0"/>
            <a:r>
              <a:rPr lang="el-GR"/>
              <a:t>Πληκτρολογήστε όνομα εδώ</a:t>
            </a:r>
          </a:p>
        </p:txBody>
      </p:sp>
      <p:sp>
        <p:nvSpPr>
          <p:cNvPr id="242" name="Πλαίσιο κράτησης θέσης κειμένου 2"/>
          <p:cNvSpPr>
            <a:spLocks noGrp="1"/>
          </p:cNvSpPr>
          <p:nvPr>
            <p:ph type="body" sz="quarter" idx="174" hasCustomPrompt="1"/>
          </p:nvPr>
        </p:nvSpPr>
        <p:spPr>
          <a:xfrm>
            <a:off x="1477884" y="4523091"/>
            <a:ext cx="2111731" cy="149771"/>
          </a:xfrm>
        </p:spPr>
        <p:txBody>
          <a:bodyPr lIns="0" tIns="0" rIns="0" bIns="0" anchor="t">
            <a:noAutofit/>
          </a:bodyPr>
          <a:lstStyle>
            <a:lvl1pPr marL="0" indent="0" latinLnBrk="0">
              <a:spcBef>
                <a:spcPts val="0"/>
              </a:spcBef>
              <a:buFont typeface="Arial" panose="020B0604020202020204" pitchFamily="34" charset="0"/>
              <a:buNone/>
              <a:defRPr lang="el-GR" sz="900" b="0" cap="none" baseline="0">
                <a:solidFill>
                  <a:schemeClr val="tx1"/>
                </a:solidFill>
                <a:effectLst/>
                <a:latin typeface="+mn-lt"/>
              </a:defRPr>
            </a:lvl1pPr>
            <a:lvl2pPr marL="0" indent="0" latinLnBrk="0">
              <a:spcBef>
                <a:spcPts val="0"/>
              </a:spcBef>
              <a:buFont typeface="Arial" panose="020B0604020202020204" pitchFamily="34" charset="0"/>
              <a:buNone/>
              <a:defRPr lang="el-GR" sz="1000" b="0">
                <a:effectLst/>
                <a:latin typeface="+mn-lt"/>
              </a:defRPr>
            </a:lvl2pPr>
            <a:lvl3pPr marL="0" indent="0" latinLnBrk="0">
              <a:spcBef>
                <a:spcPts val="0"/>
              </a:spcBef>
              <a:buFont typeface="Arial" panose="020B0604020202020204" pitchFamily="34" charset="0"/>
              <a:buNone/>
              <a:defRPr lang="el-GR" sz="1000" b="0">
                <a:effectLst/>
                <a:latin typeface="+mn-lt"/>
              </a:defRPr>
            </a:lvl3pPr>
            <a:lvl4pPr marL="0" indent="0" latinLnBrk="0">
              <a:spcBef>
                <a:spcPts val="0"/>
              </a:spcBef>
              <a:buFont typeface="Arial" panose="020B0604020202020204" pitchFamily="34" charset="0"/>
              <a:buNone/>
              <a:defRPr lang="el-GR" sz="1000" b="0">
                <a:effectLst/>
                <a:latin typeface="+mn-lt"/>
              </a:defRPr>
            </a:lvl4pPr>
            <a:lvl5pPr marL="0" indent="0" latinLnBrk="0">
              <a:spcBef>
                <a:spcPts val="0"/>
              </a:spcBef>
              <a:buFont typeface="Arial" panose="020B0604020202020204" pitchFamily="34" charset="0"/>
              <a:buNone/>
              <a:defRPr lang="el-GR" sz="1000" b="0">
                <a:effectLst/>
                <a:latin typeface="+mn-lt"/>
              </a:defRPr>
            </a:lvl5pPr>
            <a:lvl6pPr marL="0" indent="0" latinLnBrk="0">
              <a:spcBef>
                <a:spcPts val="0"/>
              </a:spcBef>
              <a:buFont typeface="Arial" panose="020B0604020202020204" pitchFamily="34" charset="0"/>
              <a:buNone/>
              <a:defRPr lang="el-GR" sz="1000" b="0">
                <a:effectLst/>
                <a:latin typeface="+mn-lt"/>
              </a:defRPr>
            </a:lvl6pPr>
            <a:lvl7pPr marL="0" indent="0" latinLnBrk="0">
              <a:spcBef>
                <a:spcPts val="0"/>
              </a:spcBef>
              <a:buFont typeface="Arial" panose="020B0604020202020204" pitchFamily="34" charset="0"/>
              <a:buNone/>
              <a:defRPr lang="el-GR" sz="1000" b="0">
                <a:effectLst/>
                <a:latin typeface="+mn-lt"/>
              </a:defRPr>
            </a:lvl7pPr>
            <a:lvl8pPr marL="0" indent="0" latinLnBrk="0">
              <a:spcBef>
                <a:spcPts val="0"/>
              </a:spcBef>
              <a:buFont typeface="Arial" panose="020B0604020202020204" pitchFamily="34" charset="0"/>
              <a:buNone/>
              <a:defRPr lang="el-GR" sz="1000" b="0">
                <a:effectLst/>
                <a:latin typeface="+mn-lt"/>
              </a:defRPr>
            </a:lvl8pPr>
            <a:lvl9pPr marL="0" indent="0" latinLnBrk="0">
              <a:spcBef>
                <a:spcPts val="0"/>
              </a:spcBef>
              <a:buFont typeface="Arial" panose="020B0604020202020204" pitchFamily="34" charset="0"/>
              <a:buNone/>
              <a:defRPr lang="el-GR" sz="1000" b="0">
                <a:effectLst/>
                <a:latin typeface="+mn-lt"/>
              </a:defRPr>
            </a:lvl9pPr>
          </a:lstStyle>
          <a:p>
            <a:pPr lvl="0"/>
            <a:r>
              <a:rPr lang="el-GR"/>
              <a:t>Πληκτρολογήστε τίτλο ή χόμπι εδώ</a:t>
            </a:r>
          </a:p>
        </p:txBody>
      </p:sp>
      <p:sp>
        <p:nvSpPr>
          <p:cNvPr id="243" name="Πλαίσιο κράτησης θέσης κειμένου 2"/>
          <p:cNvSpPr>
            <a:spLocks noGrp="1"/>
          </p:cNvSpPr>
          <p:nvPr>
            <p:ph type="body" sz="quarter" idx="175" hasCustomPrompt="1"/>
          </p:nvPr>
        </p:nvSpPr>
        <p:spPr>
          <a:xfrm>
            <a:off x="1762234" y="4882027"/>
            <a:ext cx="1827381" cy="389752"/>
          </a:xfrm>
        </p:spPr>
        <p:txBody>
          <a:bodyPr lIns="0" tIns="0" rIns="0" bIns="0" anchor="ctr">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a:t>
            </a:r>
          </a:p>
        </p:txBody>
      </p:sp>
      <p:sp>
        <p:nvSpPr>
          <p:cNvPr id="244" name="Πλαίσιο κράτησης θέσης κειμένου 2"/>
          <p:cNvSpPr>
            <a:spLocks noGrp="1"/>
          </p:cNvSpPr>
          <p:nvPr>
            <p:ph type="body" sz="quarter" idx="176" hasCustomPrompt="1"/>
          </p:nvPr>
        </p:nvSpPr>
        <p:spPr>
          <a:xfrm>
            <a:off x="1762235" y="5339013"/>
            <a:ext cx="214182"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τηλ. |</a:t>
            </a:r>
          </a:p>
        </p:txBody>
      </p:sp>
      <p:sp>
        <p:nvSpPr>
          <p:cNvPr id="245" name="Πλαίσιο κράτησης θέσης κειμένου 2"/>
          <p:cNvSpPr>
            <a:spLocks noGrp="1"/>
          </p:cNvSpPr>
          <p:nvPr>
            <p:ph type="body" sz="quarter" idx="177" hasCustomPrompt="1"/>
          </p:nvPr>
        </p:nvSpPr>
        <p:spPr>
          <a:xfrm>
            <a:off x="1982660" y="5339013"/>
            <a:ext cx="141576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αριθμός τηλεφώνου</a:t>
            </a:r>
          </a:p>
        </p:txBody>
      </p:sp>
      <p:sp>
        <p:nvSpPr>
          <p:cNvPr id="246" name="Πλαίσιο κράτησης θέσης κειμένου 2"/>
          <p:cNvSpPr>
            <a:spLocks noGrp="1"/>
          </p:cNvSpPr>
          <p:nvPr>
            <p:ph type="body" sz="quarter" idx="178" hasCustomPrompt="1"/>
          </p:nvPr>
        </p:nvSpPr>
        <p:spPr>
          <a:xfrm>
            <a:off x="1762234" y="5475562"/>
            <a:ext cx="319440"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email |</a:t>
            </a:r>
          </a:p>
        </p:txBody>
      </p:sp>
      <p:sp>
        <p:nvSpPr>
          <p:cNvPr id="247" name="Πλαίσιο κράτησης θέσης κειμένου 2"/>
          <p:cNvSpPr>
            <a:spLocks noGrp="1"/>
          </p:cNvSpPr>
          <p:nvPr>
            <p:ph type="body" sz="quarter" idx="179" hasCustomPrompt="1"/>
          </p:nvPr>
        </p:nvSpPr>
        <p:spPr>
          <a:xfrm>
            <a:off x="2056166" y="5475562"/>
            <a:ext cx="188877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dirty="0"/>
              <a:t>διεύθυνση ηλεκτρονικού ταχυδρομείου</a:t>
            </a:r>
          </a:p>
        </p:txBody>
      </p:sp>
      <p:sp>
        <p:nvSpPr>
          <p:cNvPr id="248" name="Πλαίσιο κράτησης θέσης κειμένου 2"/>
          <p:cNvSpPr>
            <a:spLocks noGrp="1"/>
          </p:cNvSpPr>
          <p:nvPr>
            <p:ph type="body" sz="quarter" idx="180" hasCustomPrompt="1"/>
          </p:nvPr>
        </p:nvSpPr>
        <p:spPr>
          <a:xfrm>
            <a:off x="1762234" y="5612229"/>
            <a:ext cx="253815"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web |</a:t>
            </a:r>
          </a:p>
        </p:txBody>
      </p:sp>
      <p:sp>
        <p:nvSpPr>
          <p:cNvPr id="249" name="Πλαίσιο κράτησης θέσης κειμένου 2"/>
          <p:cNvSpPr>
            <a:spLocks noGrp="1"/>
          </p:cNvSpPr>
          <p:nvPr>
            <p:ph type="body" sz="quarter" idx="181" hasCustomPrompt="1"/>
          </p:nvPr>
        </p:nvSpPr>
        <p:spPr>
          <a:xfrm>
            <a:off x="2019170" y="5612229"/>
            <a:ext cx="1376131"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URL ιστοσελίδας</a:t>
            </a:r>
          </a:p>
        </p:txBody>
      </p:sp>
      <p:sp>
        <p:nvSpPr>
          <p:cNvPr id="250" name="Πλαίσιο κράτησης θέσης κειμένου 2"/>
          <p:cNvSpPr>
            <a:spLocks noGrp="1"/>
          </p:cNvSpPr>
          <p:nvPr>
            <p:ph type="body" sz="quarter" idx="182" hasCustomPrompt="1"/>
          </p:nvPr>
        </p:nvSpPr>
        <p:spPr>
          <a:xfrm>
            <a:off x="4678284" y="4330193"/>
            <a:ext cx="2236866" cy="178113"/>
          </a:xfrm>
        </p:spPr>
        <p:txBody>
          <a:bodyPr lIns="0" tIns="0" rIns="0" bIns="0" anchor="b">
            <a:noAutofit/>
          </a:bodyPr>
          <a:lstStyle>
            <a:lvl1pPr marL="0" indent="0" latinLnBrk="0">
              <a:spcBef>
                <a:spcPts val="0"/>
              </a:spcBef>
              <a:buFont typeface="Arial" panose="020B0604020202020204" pitchFamily="34" charset="0"/>
              <a:buNone/>
              <a:defRPr lang="el-GR" sz="1200" b="1" cap="none" baseline="0">
                <a:solidFill>
                  <a:schemeClr val="tx1"/>
                </a:solidFill>
                <a:effectLst/>
                <a:latin typeface="+mj-lt"/>
              </a:defRPr>
            </a:lvl1pPr>
            <a:lvl2pPr marL="0" indent="0" latinLnBrk="0">
              <a:spcBef>
                <a:spcPts val="0"/>
              </a:spcBef>
              <a:buFont typeface="Arial" panose="020B0604020202020204" pitchFamily="34" charset="0"/>
              <a:buNone/>
              <a:defRPr lang="el-GR" sz="1400" b="1">
                <a:effectLst/>
                <a:latin typeface="+mj-lt"/>
              </a:defRPr>
            </a:lvl2pPr>
            <a:lvl3pPr marL="0" indent="0" latinLnBrk="0">
              <a:spcBef>
                <a:spcPts val="0"/>
              </a:spcBef>
              <a:buFont typeface="Arial" panose="020B0604020202020204" pitchFamily="34" charset="0"/>
              <a:buNone/>
              <a:defRPr lang="el-GR" sz="1400" b="1">
                <a:effectLst/>
                <a:latin typeface="+mj-lt"/>
              </a:defRPr>
            </a:lvl3pPr>
            <a:lvl4pPr marL="0" indent="0" latinLnBrk="0">
              <a:spcBef>
                <a:spcPts val="0"/>
              </a:spcBef>
              <a:buFont typeface="Arial" panose="020B0604020202020204" pitchFamily="34" charset="0"/>
              <a:buNone/>
              <a:defRPr lang="el-GR" sz="1400" b="1">
                <a:effectLst/>
                <a:latin typeface="+mj-lt"/>
              </a:defRPr>
            </a:lvl4pPr>
            <a:lvl5pPr marL="0" indent="0" latinLnBrk="0">
              <a:spcBef>
                <a:spcPts val="0"/>
              </a:spcBef>
              <a:buFont typeface="Arial" panose="020B0604020202020204" pitchFamily="34" charset="0"/>
              <a:buNone/>
              <a:defRPr lang="el-GR" sz="1400" b="1">
                <a:effectLst/>
                <a:latin typeface="+mj-lt"/>
              </a:defRPr>
            </a:lvl5pPr>
            <a:lvl6pPr marL="0" indent="0" latinLnBrk="0">
              <a:spcBef>
                <a:spcPts val="0"/>
              </a:spcBef>
              <a:buFont typeface="Arial" panose="020B0604020202020204" pitchFamily="34" charset="0"/>
              <a:buNone/>
              <a:defRPr lang="el-GR" sz="1400" b="1">
                <a:effectLst/>
                <a:latin typeface="+mj-lt"/>
              </a:defRPr>
            </a:lvl6pPr>
            <a:lvl7pPr marL="0" indent="0" latinLnBrk="0">
              <a:spcBef>
                <a:spcPts val="0"/>
              </a:spcBef>
              <a:buFont typeface="Arial" panose="020B0604020202020204" pitchFamily="34" charset="0"/>
              <a:buNone/>
              <a:defRPr lang="el-GR" sz="1400" b="1">
                <a:effectLst/>
                <a:latin typeface="+mj-lt"/>
              </a:defRPr>
            </a:lvl7pPr>
            <a:lvl8pPr marL="0" indent="0" latinLnBrk="0">
              <a:spcBef>
                <a:spcPts val="0"/>
              </a:spcBef>
              <a:buFont typeface="Arial" panose="020B0604020202020204" pitchFamily="34" charset="0"/>
              <a:buNone/>
              <a:defRPr lang="el-GR" sz="1400" b="1">
                <a:effectLst/>
                <a:latin typeface="+mj-lt"/>
              </a:defRPr>
            </a:lvl8pPr>
            <a:lvl9pPr marL="0" indent="0" latinLnBrk="0">
              <a:spcBef>
                <a:spcPts val="0"/>
              </a:spcBef>
              <a:buFont typeface="Arial" panose="020B0604020202020204" pitchFamily="34" charset="0"/>
              <a:buNone/>
              <a:defRPr lang="el-GR" sz="1400" b="1">
                <a:effectLst/>
                <a:latin typeface="+mj-lt"/>
              </a:defRPr>
            </a:lvl9pPr>
          </a:lstStyle>
          <a:p>
            <a:pPr lvl="0"/>
            <a:r>
              <a:rPr lang="el-GR"/>
              <a:t>Πληκτρολογήστε όνομα εδώ</a:t>
            </a:r>
          </a:p>
        </p:txBody>
      </p:sp>
      <p:sp>
        <p:nvSpPr>
          <p:cNvPr id="251" name="Πλαίσιο κράτησης θέσης κειμένου 2"/>
          <p:cNvSpPr>
            <a:spLocks noGrp="1"/>
          </p:cNvSpPr>
          <p:nvPr>
            <p:ph type="body" sz="quarter" idx="183" hasCustomPrompt="1"/>
          </p:nvPr>
        </p:nvSpPr>
        <p:spPr>
          <a:xfrm>
            <a:off x="4678284" y="4523091"/>
            <a:ext cx="2111731" cy="149771"/>
          </a:xfrm>
        </p:spPr>
        <p:txBody>
          <a:bodyPr lIns="0" tIns="0" rIns="0" bIns="0" anchor="t">
            <a:noAutofit/>
          </a:bodyPr>
          <a:lstStyle>
            <a:lvl1pPr marL="0" indent="0" latinLnBrk="0">
              <a:spcBef>
                <a:spcPts val="0"/>
              </a:spcBef>
              <a:buFont typeface="Arial" panose="020B0604020202020204" pitchFamily="34" charset="0"/>
              <a:buNone/>
              <a:defRPr lang="el-GR" sz="900" b="0" cap="none" baseline="0">
                <a:solidFill>
                  <a:schemeClr val="tx1"/>
                </a:solidFill>
                <a:effectLst/>
                <a:latin typeface="+mn-lt"/>
              </a:defRPr>
            </a:lvl1pPr>
            <a:lvl2pPr marL="0" indent="0" latinLnBrk="0">
              <a:spcBef>
                <a:spcPts val="0"/>
              </a:spcBef>
              <a:buFont typeface="Arial" panose="020B0604020202020204" pitchFamily="34" charset="0"/>
              <a:buNone/>
              <a:defRPr lang="el-GR" sz="1000" b="0">
                <a:effectLst/>
                <a:latin typeface="+mn-lt"/>
              </a:defRPr>
            </a:lvl2pPr>
            <a:lvl3pPr marL="0" indent="0" latinLnBrk="0">
              <a:spcBef>
                <a:spcPts val="0"/>
              </a:spcBef>
              <a:buFont typeface="Arial" panose="020B0604020202020204" pitchFamily="34" charset="0"/>
              <a:buNone/>
              <a:defRPr lang="el-GR" sz="1000" b="0">
                <a:effectLst/>
                <a:latin typeface="+mn-lt"/>
              </a:defRPr>
            </a:lvl3pPr>
            <a:lvl4pPr marL="0" indent="0" latinLnBrk="0">
              <a:spcBef>
                <a:spcPts val="0"/>
              </a:spcBef>
              <a:buFont typeface="Arial" panose="020B0604020202020204" pitchFamily="34" charset="0"/>
              <a:buNone/>
              <a:defRPr lang="el-GR" sz="1000" b="0">
                <a:effectLst/>
                <a:latin typeface="+mn-lt"/>
              </a:defRPr>
            </a:lvl4pPr>
            <a:lvl5pPr marL="0" indent="0" latinLnBrk="0">
              <a:spcBef>
                <a:spcPts val="0"/>
              </a:spcBef>
              <a:buFont typeface="Arial" panose="020B0604020202020204" pitchFamily="34" charset="0"/>
              <a:buNone/>
              <a:defRPr lang="el-GR" sz="1000" b="0">
                <a:effectLst/>
                <a:latin typeface="+mn-lt"/>
              </a:defRPr>
            </a:lvl5pPr>
            <a:lvl6pPr marL="0" indent="0" latinLnBrk="0">
              <a:spcBef>
                <a:spcPts val="0"/>
              </a:spcBef>
              <a:buFont typeface="Arial" panose="020B0604020202020204" pitchFamily="34" charset="0"/>
              <a:buNone/>
              <a:defRPr lang="el-GR" sz="1000" b="0">
                <a:effectLst/>
                <a:latin typeface="+mn-lt"/>
              </a:defRPr>
            </a:lvl6pPr>
            <a:lvl7pPr marL="0" indent="0" latinLnBrk="0">
              <a:spcBef>
                <a:spcPts val="0"/>
              </a:spcBef>
              <a:buFont typeface="Arial" panose="020B0604020202020204" pitchFamily="34" charset="0"/>
              <a:buNone/>
              <a:defRPr lang="el-GR" sz="1000" b="0">
                <a:effectLst/>
                <a:latin typeface="+mn-lt"/>
              </a:defRPr>
            </a:lvl7pPr>
            <a:lvl8pPr marL="0" indent="0" latinLnBrk="0">
              <a:spcBef>
                <a:spcPts val="0"/>
              </a:spcBef>
              <a:buFont typeface="Arial" panose="020B0604020202020204" pitchFamily="34" charset="0"/>
              <a:buNone/>
              <a:defRPr lang="el-GR" sz="1000" b="0">
                <a:effectLst/>
                <a:latin typeface="+mn-lt"/>
              </a:defRPr>
            </a:lvl8pPr>
            <a:lvl9pPr marL="0" indent="0" latinLnBrk="0">
              <a:spcBef>
                <a:spcPts val="0"/>
              </a:spcBef>
              <a:buFont typeface="Arial" panose="020B0604020202020204" pitchFamily="34" charset="0"/>
              <a:buNone/>
              <a:defRPr lang="el-GR" sz="1000" b="0">
                <a:effectLst/>
                <a:latin typeface="+mn-lt"/>
              </a:defRPr>
            </a:lvl9pPr>
          </a:lstStyle>
          <a:p>
            <a:pPr lvl="0"/>
            <a:r>
              <a:rPr lang="el-GR"/>
              <a:t>Πληκτρολογήστε τίτλο ή χόμπι εδώ</a:t>
            </a:r>
          </a:p>
        </p:txBody>
      </p:sp>
      <p:sp>
        <p:nvSpPr>
          <p:cNvPr id="252" name="Πλαίσιο κράτησης θέσης κειμένου 2"/>
          <p:cNvSpPr>
            <a:spLocks noGrp="1"/>
          </p:cNvSpPr>
          <p:nvPr>
            <p:ph type="body" sz="quarter" idx="184" hasCustomPrompt="1"/>
          </p:nvPr>
        </p:nvSpPr>
        <p:spPr>
          <a:xfrm>
            <a:off x="4962634" y="4882027"/>
            <a:ext cx="1827381" cy="389752"/>
          </a:xfrm>
        </p:spPr>
        <p:txBody>
          <a:bodyPr lIns="0" tIns="0" rIns="0" bIns="0" anchor="ctr">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a:t>
            </a:r>
          </a:p>
        </p:txBody>
      </p:sp>
      <p:sp>
        <p:nvSpPr>
          <p:cNvPr id="253" name="Πλαίσιο κράτησης θέσης κειμένου 2"/>
          <p:cNvSpPr>
            <a:spLocks noGrp="1"/>
          </p:cNvSpPr>
          <p:nvPr>
            <p:ph type="body" sz="quarter" idx="185" hasCustomPrompt="1"/>
          </p:nvPr>
        </p:nvSpPr>
        <p:spPr>
          <a:xfrm>
            <a:off x="4962635" y="5339013"/>
            <a:ext cx="214182"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τηλ. |</a:t>
            </a:r>
          </a:p>
        </p:txBody>
      </p:sp>
      <p:sp>
        <p:nvSpPr>
          <p:cNvPr id="254" name="Πλαίσιο κράτησης θέσης κειμένου 2"/>
          <p:cNvSpPr>
            <a:spLocks noGrp="1"/>
          </p:cNvSpPr>
          <p:nvPr>
            <p:ph type="body" sz="quarter" idx="186" hasCustomPrompt="1"/>
          </p:nvPr>
        </p:nvSpPr>
        <p:spPr>
          <a:xfrm>
            <a:off x="5183060" y="5339013"/>
            <a:ext cx="141576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αριθμός τηλεφώνου</a:t>
            </a:r>
          </a:p>
        </p:txBody>
      </p:sp>
      <p:sp>
        <p:nvSpPr>
          <p:cNvPr id="255" name="Πλαίσιο κράτησης θέσης κειμένου 2"/>
          <p:cNvSpPr>
            <a:spLocks noGrp="1"/>
          </p:cNvSpPr>
          <p:nvPr>
            <p:ph type="body" sz="quarter" idx="187" hasCustomPrompt="1"/>
          </p:nvPr>
        </p:nvSpPr>
        <p:spPr>
          <a:xfrm>
            <a:off x="4962634" y="5475562"/>
            <a:ext cx="319440"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email |</a:t>
            </a:r>
          </a:p>
        </p:txBody>
      </p:sp>
      <p:sp>
        <p:nvSpPr>
          <p:cNvPr id="256" name="Πλαίσιο κράτησης θέσης κειμένου 2"/>
          <p:cNvSpPr>
            <a:spLocks noGrp="1"/>
          </p:cNvSpPr>
          <p:nvPr>
            <p:ph type="body" sz="quarter" idx="188" hasCustomPrompt="1"/>
          </p:nvPr>
        </p:nvSpPr>
        <p:spPr>
          <a:xfrm>
            <a:off x="5256565" y="5475562"/>
            <a:ext cx="1931635"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ηλεκτρονικού ταχυδρομείου</a:t>
            </a:r>
          </a:p>
        </p:txBody>
      </p:sp>
      <p:sp>
        <p:nvSpPr>
          <p:cNvPr id="257" name="Πλαίσιο κράτησης θέσης κειμένου 2"/>
          <p:cNvSpPr>
            <a:spLocks noGrp="1"/>
          </p:cNvSpPr>
          <p:nvPr>
            <p:ph type="body" sz="quarter" idx="189" hasCustomPrompt="1"/>
          </p:nvPr>
        </p:nvSpPr>
        <p:spPr>
          <a:xfrm>
            <a:off x="4962634" y="5612229"/>
            <a:ext cx="253815"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web |</a:t>
            </a:r>
          </a:p>
        </p:txBody>
      </p:sp>
      <p:sp>
        <p:nvSpPr>
          <p:cNvPr id="258" name="Πλαίσιο κράτησης θέσης κειμένου 2"/>
          <p:cNvSpPr>
            <a:spLocks noGrp="1"/>
          </p:cNvSpPr>
          <p:nvPr>
            <p:ph type="body" sz="quarter" idx="190" hasCustomPrompt="1"/>
          </p:nvPr>
        </p:nvSpPr>
        <p:spPr>
          <a:xfrm>
            <a:off x="5219570" y="5612229"/>
            <a:ext cx="1376131"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URL ιστοσελίδας</a:t>
            </a:r>
          </a:p>
        </p:txBody>
      </p:sp>
      <p:sp>
        <p:nvSpPr>
          <p:cNvPr id="259" name="Πλαίσιο κράτησης θέσης κειμένου 2"/>
          <p:cNvSpPr>
            <a:spLocks noGrp="1"/>
          </p:cNvSpPr>
          <p:nvPr>
            <p:ph type="body" sz="quarter" idx="191" hasCustomPrompt="1"/>
          </p:nvPr>
        </p:nvSpPr>
        <p:spPr>
          <a:xfrm>
            <a:off x="1477884" y="6160409"/>
            <a:ext cx="2236866" cy="178113"/>
          </a:xfrm>
        </p:spPr>
        <p:txBody>
          <a:bodyPr lIns="0" tIns="0" rIns="0" bIns="0" anchor="b">
            <a:noAutofit/>
          </a:bodyPr>
          <a:lstStyle>
            <a:lvl1pPr marL="0" indent="0" latinLnBrk="0">
              <a:spcBef>
                <a:spcPts val="0"/>
              </a:spcBef>
              <a:buFont typeface="Arial" panose="020B0604020202020204" pitchFamily="34" charset="0"/>
              <a:buNone/>
              <a:defRPr lang="el-GR" sz="1200" b="1" cap="none" baseline="0">
                <a:solidFill>
                  <a:schemeClr val="tx1"/>
                </a:solidFill>
                <a:effectLst/>
                <a:latin typeface="+mj-lt"/>
              </a:defRPr>
            </a:lvl1pPr>
            <a:lvl2pPr marL="0" indent="0" latinLnBrk="0">
              <a:spcBef>
                <a:spcPts val="0"/>
              </a:spcBef>
              <a:buFont typeface="Arial" panose="020B0604020202020204" pitchFamily="34" charset="0"/>
              <a:buNone/>
              <a:defRPr lang="el-GR" sz="1400" b="1">
                <a:effectLst/>
                <a:latin typeface="+mj-lt"/>
              </a:defRPr>
            </a:lvl2pPr>
            <a:lvl3pPr marL="0" indent="0" latinLnBrk="0">
              <a:spcBef>
                <a:spcPts val="0"/>
              </a:spcBef>
              <a:buFont typeface="Arial" panose="020B0604020202020204" pitchFamily="34" charset="0"/>
              <a:buNone/>
              <a:defRPr lang="el-GR" sz="1400" b="1">
                <a:effectLst/>
                <a:latin typeface="+mj-lt"/>
              </a:defRPr>
            </a:lvl3pPr>
            <a:lvl4pPr marL="0" indent="0" latinLnBrk="0">
              <a:spcBef>
                <a:spcPts val="0"/>
              </a:spcBef>
              <a:buFont typeface="Arial" panose="020B0604020202020204" pitchFamily="34" charset="0"/>
              <a:buNone/>
              <a:defRPr lang="el-GR" sz="1400" b="1">
                <a:effectLst/>
                <a:latin typeface="+mj-lt"/>
              </a:defRPr>
            </a:lvl4pPr>
            <a:lvl5pPr marL="0" indent="0" latinLnBrk="0">
              <a:spcBef>
                <a:spcPts val="0"/>
              </a:spcBef>
              <a:buFont typeface="Arial" panose="020B0604020202020204" pitchFamily="34" charset="0"/>
              <a:buNone/>
              <a:defRPr lang="el-GR" sz="1400" b="1">
                <a:effectLst/>
                <a:latin typeface="+mj-lt"/>
              </a:defRPr>
            </a:lvl5pPr>
            <a:lvl6pPr marL="0" indent="0" latinLnBrk="0">
              <a:spcBef>
                <a:spcPts val="0"/>
              </a:spcBef>
              <a:buFont typeface="Arial" panose="020B0604020202020204" pitchFamily="34" charset="0"/>
              <a:buNone/>
              <a:defRPr lang="el-GR" sz="1400" b="1">
                <a:effectLst/>
                <a:latin typeface="+mj-lt"/>
              </a:defRPr>
            </a:lvl6pPr>
            <a:lvl7pPr marL="0" indent="0" latinLnBrk="0">
              <a:spcBef>
                <a:spcPts val="0"/>
              </a:spcBef>
              <a:buFont typeface="Arial" panose="020B0604020202020204" pitchFamily="34" charset="0"/>
              <a:buNone/>
              <a:defRPr lang="el-GR" sz="1400" b="1">
                <a:effectLst/>
                <a:latin typeface="+mj-lt"/>
              </a:defRPr>
            </a:lvl7pPr>
            <a:lvl8pPr marL="0" indent="0" latinLnBrk="0">
              <a:spcBef>
                <a:spcPts val="0"/>
              </a:spcBef>
              <a:buFont typeface="Arial" panose="020B0604020202020204" pitchFamily="34" charset="0"/>
              <a:buNone/>
              <a:defRPr lang="el-GR" sz="1400" b="1">
                <a:effectLst/>
                <a:latin typeface="+mj-lt"/>
              </a:defRPr>
            </a:lvl8pPr>
            <a:lvl9pPr marL="0" indent="0" latinLnBrk="0">
              <a:spcBef>
                <a:spcPts val="0"/>
              </a:spcBef>
              <a:buFont typeface="Arial" panose="020B0604020202020204" pitchFamily="34" charset="0"/>
              <a:buNone/>
              <a:defRPr lang="el-GR" sz="1400" b="1">
                <a:effectLst/>
                <a:latin typeface="+mj-lt"/>
              </a:defRPr>
            </a:lvl9pPr>
          </a:lstStyle>
          <a:p>
            <a:pPr lvl="0"/>
            <a:r>
              <a:rPr lang="el-GR"/>
              <a:t>Πληκτρολογήστε όνομα εδώ</a:t>
            </a:r>
          </a:p>
        </p:txBody>
      </p:sp>
      <p:sp>
        <p:nvSpPr>
          <p:cNvPr id="260" name="Πλαίσιο κράτησης θέσης κειμένου 2"/>
          <p:cNvSpPr>
            <a:spLocks noGrp="1"/>
          </p:cNvSpPr>
          <p:nvPr>
            <p:ph type="body" sz="quarter" idx="192" hasCustomPrompt="1"/>
          </p:nvPr>
        </p:nvSpPr>
        <p:spPr>
          <a:xfrm>
            <a:off x="1477884" y="6353307"/>
            <a:ext cx="2111731" cy="149771"/>
          </a:xfrm>
        </p:spPr>
        <p:txBody>
          <a:bodyPr lIns="0" tIns="0" rIns="0" bIns="0" anchor="t">
            <a:noAutofit/>
          </a:bodyPr>
          <a:lstStyle>
            <a:lvl1pPr marL="0" indent="0" latinLnBrk="0">
              <a:spcBef>
                <a:spcPts val="0"/>
              </a:spcBef>
              <a:buFont typeface="Arial" panose="020B0604020202020204" pitchFamily="34" charset="0"/>
              <a:buNone/>
              <a:defRPr lang="el-GR" sz="900" b="0" cap="none" baseline="0">
                <a:solidFill>
                  <a:schemeClr val="tx1"/>
                </a:solidFill>
                <a:effectLst/>
                <a:latin typeface="+mn-lt"/>
              </a:defRPr>
            </a:lvl1pPr>
            <a:lvl2pPr marL="0" indent="0" latinLnBrk="0">
              <a:spcBef>
                <a:spcPts val="0"/>
              </a:spcBef>
              <a:buFont typeface="Arial" panose="020B0604020202020204" pitchFamily="34" charset="0"/>
              <a:buNone/>
              <a:defRPr lang="el-GR" sz="1000" b="0">
                <a:effectLst/>
                <a:latin typeface="+mn-lt"/>
              </a:defRPr>
            </a:lvl2pPr>
            <a:lvl3pPr marL="0" indent="0" latinLnBrk="0">
              <a:spcBef>
                <a:spcPts val="0"/>
              </a:spcBef>
              <a:buFont typeface="Arial" panose="020B0604020202020204" pitchFamily="34" charset="0"/>
              <a:buNone/>
              <a:defRPr lang="el-GR" sz="1000" b="0">
                <a:effectLst/>
                <a:latin typeface="+mn-lt"/>
              </a:defRPr>
            </a:lvl3pPr>
            <a:lvl4pPr marL="0" indent="0" latinLnBrk="0">
              <a:spcBef>
                <a:spcPts val="0"/>
              </a:spcBef>
              <a:buFont typeface="Arial" panose="020B0604020202020204" pitchFamily="34" charset="0"/>
              <a:buNone/>
              <a:defRPr lang="el-GR" sz="1000" b="0">
                <a:effectLst/>
                <a:latin typeface="+mn-lt"/>
              </a:defRPr>
            </a:lvl4pPr>
            <a:lvl5pPr marL="0" indent="0" latinLnBrk="0">
              <a:spcBef>
                <a:spcPts val="0"/>
              </a:spcBef>
              <a:buFont typeface="Arial" panose="020B0604020202020204" pitchFamily="34" charset="0"/>
              <a:buNone/>
              <a:defRPr lang="el-GR" sz="1000" b="0">
                <a:effectLst/>
                <a:latin typeface="+mn-lt"/>
              </a:defRPr>
            </a:lvl5pPr>
            <a:lvl6pPr marL="0" indent="0" latinLnBrk="0">
              <a:spcBef>
                <a:spcPts val="0"/>
              </a:spcBef>
              <a:buFont typeface="Arial" panose="020B0604020202020204" pitchFamily="34" charset="0"/>
              <a:buNone/>
              <a:defRPr lang="el-GR" sz="1000" b="0">
                <a:effectLst/>
                <a:latin typeface="+mn-lt"/>
              </a:defRPr>
            </a:lvl6pPr>
            <a:lvl7pPr marL="0" indent="0" latinLnBrk="0">
              <a:spcBef>
                <a:spcPts val="0"/>
              </a:spcBef>
              <a:buFont typeface="Arial" panose="020B0604020202020204" pitchFamily="34" charset="0"/>
              <a:buNone/>
              <a:defRPr lang="el-GR" sz="1000" b="0">
                <a:effectLst/>
                <a:latin typeface="+mn-lt"/>
              </a:defRPr>
            </a:lvl7pPr>
            <a:lvl8pPr marL="0" indent="0" latinLnBrk="0">
              <a:spcBef>
                <a:spcPts val="0"/>
              </a:spcBef>
              <a:buFont typeface="Arial" panose="020B0604020202020204" pitchFamily="34" charset="0"/>
              <a:buNone/>
              <a:defRPr lang="el-GR" sz="1000" b="0">
                <a:effectLst/>
                <a:latin typeface="+mn-lt"/>
              </a:defRPr>
            </a:lvl8pPr>
            <a:lvl9pPr marL="0" indent="0" latinLnBrk="0">
              <a:spcBef>
                <a:spcPts val="0"/>
              </a:spcBef>
              <a:buFont typeface="Arial" panose="020B0604020202020204" pitchFamily="34" charset="0"/>
              <a:buNone/>
              <a:defRPr lang="el-GR" sz="1000" b="0">
                <a:effectLst/>
                <a:latin typeface="+mn-lt"/>
              </a:defRPr>
            </a:lvl9pPr>
          </a:lstStyle>
          <a:p>
            <a:pPr lvl="0"/>
            <a:r>
              <a:rPr lang="el-GR"/>
              <a:t>Πληκτρολογήστε τίτλο ή χόμπι εδώ</a:t>
            </a:r>
          </a:p>
        </p:txBody>
      </p:sp>
      <p:sp>
        <p:nvSpPr>
          <p:cNvPr id="261" name="Πλαίσιο κράτησης θέσης κειμένου 2"/>
          <p:cNvSpPr>
            <a:spLocks noGrp="1"/>
          </p:cNvSpPr>
          <p:nvPr>
            <p:ph type="body" sz="quarter" idx="193" hasCustomPrompt="1"/>
          </p:nvPr>
        </p:nvSpPr>
        <p:spPr>
          <a:xfrm>
            <a:off x="1762234" y="6712243"/>
            <a:ext cx="1827381" cy="389752"/>
          </a:xfrm>
        </p:spPr>
        <p:txBody>
          <a:bodyPr lIns="0" tIns="0" rIns="0" bIns="0" anchor="ctr">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a:t>
            </a:r>
          </a:p>
        </p:txBody>
      </p:sp>
      <p:sp>
        <p:nvSpPr>
          <p:cNvPr id="262" name="Πλαίσιο κράτησης θέσης κειμένου 2"/>
          <p:cNvSpPr>
            <a:spLocks noGrp="1"/>
          </p:cNvSpPr>
          <p:nvPr>
            <p:ph type="body" sz="quarter" idx="194" hasCustomPrompt="1"/>
          </p:nvPr>
        </p:nvSpPr>
        <p:spPr>
          <a:xfrm>
            <a:off x="1762235" y="7169229"/>
            <a:ext cx="214182"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τηλ. |</a:t>
            </a:r>
          </a:p>
        </p:txBody>
      </p:sp>
      <p:sp>
        <p:nvSpPr>
          <p:cNvPr id="263" name="Πλαίσιο κράτησης θέσης κειμένου 2"/>
          <p:cNvSpPr>
            <a:spLocks noGrp="1"/>
          </p:cNvSpPr>
          <p:nvPr>
            <p:ph type="body" sz="quarter" idx="195" hasCustomPrompt="1"/>
          </p:nvPr>
        </p:nvSpPr>
        <p:spPr>
          <a:xfrm>
            <a:off x="1982660" y="7169229"/>
            <a:ext cx="141576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αριθμός τηλεφώνου</a:t>
            </a:r>
          </a:p>
        </p:txBody>
      </p:sp>
      <p:sp>
        <p:nvSpPr>
          <p:cNvPr id="264" name="Πλαίσιο κράτησης θέσης κειμένου 2"/>
          <p:cNvSpPr>
            <a:spLocks noGrp="1"/>
          </p:cNvSpPr>
          <p:nvPr>
            <p:ph type="body" sz="quarter" idx="196" hasCustomPrompt="1"/>
          </p:nvPr>
        </p:nvSpPr>
        <p:spPr>
          <a:xfrm>
            <a:off x="1762234" y="7305778"/>
            <a:ext cx="319440"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email |</a:t>
            </a:r>
          </a:p>
        </p:txBody>
      </p:sp>
      <p:sp>
        <p:nvSpPr>
          <p:cNvPr id="265" name="Πλαίσιο κράτησης θέσης κειμένου 2"/>
          <p:cNvSpPr>
            <a:spLocks noGrp="1"/>
          </p:cNvSpPr>
          <p:nvPr>
            <p:ph type="body" sz="quarter" idx="197" hasCustomPrompt="1"/>
          </p:nvPr>
        </p:nvSpPr>
        <p:spPr>
          <a:xfrm>
            <a:off x="2049815" y="7305778"/>
            <a:ext cx="2012597"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ηλεκτρονικού ταχυδρομείου</a:t>
            </a:r>
          </a:p>
        </p:txBody>
      </p:sp>
      <p:sp>
        <p:nvSpPr>
          <p:cNvPr id="266" name="Πλαίσιο κράτησης θέσης κειμένου 2"/>
          <p:cNvSpPr>
            <a:spLocks noGrp="1"/>
          </p:cNvSpPr>
          <p:nvPr>
            <p:ph type="body" sz="quarter" idx="198" hasCustomPrompt="1"/>
          </p:nvPr>
        </p:nvSpPr>
        <p:spPr>
          <a:xfrm>
            <a:off x="1762234" y="7442445"/>
            <a:ext cx="253815"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web |</a:t>
            </a:r>
          </a:p>
        </p:txBody>
      </p:sp>
      <p:sp>
        <p:nvSpPr>
          <p:cNvPr id="267" name="Πλαίσιο κράτησης θέσης κειμένου 2"/>
          <p:cNvSpPr>
            <a:spLocks noGrp="1"/>
          </p:cNvSpPr>
          <p:nvPr>
            <p:ph type="body" sz="quarter" idx="199" hasCustomPrompt="1"/>
          </p:nvPr>
        </p:nvSpPr>
        <p:spPr>
          <a:xfrm>
            <a:off x="2019170" y="7442445"/>
            <a:ext cx="1376131"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URL ιστοσελίδας</a:t>
            </a:r>
          </a:p>
        </p:txBody>
      </p:sp>
      <p:sp>
        <p:nvSpPr>
          <p:cNvPr id="268" name="Πλαίσιο κράτησης θέσης κειμένου 2"/>
          <p:cNvSpPr>
            <a:spLocks noGrp="1"/>
          </p:cNvSpPr>
          <p:nvPr>
            <p:ph type="body" sz="quarter" idx="200" hasCustomPrompt="1"/>
          </p:nvPr>
        </p:nvSpPr>
        <p:spPr>
          <a:xfrm>
            <a:off x="4678284" y="6160409"/>
            <a:ext cx="2236866" cy="178113"/>
          </a:xfrm>
        </p:spPr>
        <p:txBody>
          <a:bodyPr lIns="0" tIns="0" rIns="0" bIns="0" anchor="b">
            <a:noAutofit/>
          </a:bodyPr>
          <a:lstStyle>
            <a:lvl1pPr marL="0" indent="0" latinLnBrk="0">
              <a:spcBef>
                <a:spcPts val="0"/>
              </a:spcBef>
              <a:buFont typeface="Arial" panose="020B0604020202020204" pitchFamily="34" charset="0"/>
              <a:buNone/>
              <a:defRPr lang="el-GR" sz="1200" b="1" cap="none" baseline="0">
                <a:solidFill>
                  <a:schemeClr val="tx1"/>
                </a:solidFill>
                <a:effectLst/>
                <a:latin typeface="+mj-lt"/>
              </a:defRPr>
            </a:lvl1pPr>
            <a:lvl2pPr marL="0" indent="0" latinLnBrk="0">
              <a:spcBef>
                <a:spcPts val="0"/>
              </a:spcBef>
              <a:buFont typeface="Arial" panose="020B0604020202020204" pitchFamily="34" charset="0"/>
              <a:buNone/>
              <a:defRPr lang="el-GR" sz="1400" b="1">
                <a:effectLst/>
                <a:latin typeface="+mj-lt"/>
              </a:defRPr>
            </a:lvl2pPr>
            <a:lvl3pPr marL="0" indent="0" latinLnBrk="0">
              <a:spcBef>
                <a:spcPts val="0"/>
              </a:spcBef>
              <a:buFont typeface="Arial" panose="020B0604020202020204" pitchFamily="34" charset="0"/>
              <a:buNone/>
              <a:defRPr lang="el-GR" sz="1400" b="1">
                <a:effectLst/>
                <a:latin typeface="+mj-lt"/>
              </a:defRPr>
            </a:lvl3pPr>
            <a:lvl4pPr marL="0" indent="0" latinLnBrk="0">
              <a:spcBef>
                <a:spcPts val="0"/>
              </a:spcBef>
              <a:buFont typeface="Arial" panose="020B0604020202020204" pitchFamily="34" charset="0"/>
              <a:buNone/>
              <a:defRPr lang="el-GR" sz="1400" b="1">
                <a:effectLst/>
                <a:latin typeface="+mj-lt"/>
              </a:defRPr>
            </a:lvl4pPr>
            <a:lvl5pPr marL="0" indent="0" latinLnBrk="0">
              <a:spcBef>
                <a:spcPts val="0"/>
              </a:spcBef>
              <a:buFont typeface="Arial" panose="020B0604020202020204" pitchFamily="34" charset="0"/>
              <a:buNone/>
              <a:defRPr lang="el-GR" sz="1400" b="1">
                <a:effectLst/>
                <a:latin typeface="+mj-lt"/>
              </a:defRPr>
            </a:lvl5pPr>
            <a:lvl6pPr marL="0" indent="0" latinLnBrk="0">
              <a:spcBef>
                <a:spcPts val="0"/>
              </a:spcBef>
              <a:buFont typeface="Arial" panose="020B0604020202020204" pitchFamily="34" charset="0"/>
              <a:buNone/>
              <a:defRPr lang="el-GR" sz="1400" b="1">
                <a:effectLst/>
                <a:latin typeface="+mj-lt"/>
              </a:defRPr>
            </a:lvl6pPr>
            <a:lvl7pPr marL="0" indent="0" latinLnBrk="0">
              <a:spcBef>
                <a:spcPts val="0"/>
              </a:spcBef>
              <a:buFont typeface="Arial" panose="020B0604020202020204" pitchFamily="34" charset="0"/>
              <a:buNone/>
              <a:defRPr lang="el-GR" sz="1400" b="1">
                <a:effectLst/>
                <a:latin typeface="+mj-lt"/>
              </a:defRPr>
            </a:lvl7pPr>
            <a:lvl8pPr marL="0" indent="0" latinLnBrk="0">
              <a:spcBef>
                <a:spcPts val="0"/>
              </a:spcBef>
              <a:buFont typeface="Arial" panose="020B0604020202020204" pitchFamily="34" charset="0"/>
              <a:buNone/>
              <a:defRPr lang="el-GR" sz="1400" b="1">
                <a:effectLst/>
                <a:latin typeface="+mj-lt"/>
              </a:defRPr>
            </a:lvl8pPr>
            <a:lvl9pPr marL="0" indent="0" latinLnBrk="0">
              <a:spcBef>
                <a:spcPts val="0"/>
              </a:spcBef>
              <a:buFont typeface="Arial" panose="020B0604020202020204" pitchFamily="34" charset="0"/>
              <a:buNone/>
              <a:defRPr lang="el-GR" sz="1400" b="1">
                <a:effectLst/>
                <a:latin typeface="+mj-lt"/>
              </a:defRPr>
            </a:lvl9pPr>
          </a:lstStyle>
          <a:p>
            <a:pPr lvl="0"/>
            <a:r>
              <a:rPr lang="el-GR"/>
              <a:t>Πληκτρολογήστε όνομα εδώ</a:t>
            </a:r>
          </a:p>
        </p:txBody>
      </p:sp>
      <p:sp>
        <p:nvSpPr>
          <p:cNvPr id="269" name="Πλαίσιο κράτησης θέσης κειμένου 2"/>
          <p:cNvSpPr>
            <a:spLocks noGrp="1"/>
          </p:cNvSpPr>
          <p:nvPr>
            <p:ph type="body" sz="quarter" idx="201" hasCustomPrompt="1"/>
          </p:nvPr>
        </p:nvSpPr>
        <p:spPr>
          <a:xfrm>
            <a:off x="4678284" y="6353307"/>
            <a:ext cx="2111731" cy="149771"/>
          </a:xfrm>
        </p:spPr>
        <p:txBody>
          <a:bodyPr lIns="0" tIns="0" rIns="0" bIns="0" anchor="t">
            <a:noAutofit/>
          </a:bodyPr>
          <a:lstStyle>
            <a:lvl1pPr marL="0" indent="0" latinLnBrk="0">
              <a:spcBef>
                <a:spcPts val="0"/>
              </a:spcBef>
              <a:buFont typeface="Arial" panose="020B0604020202020204" pitchFamily="34" charset="0"/>
              <a:buNone/>
              <a:defRPr lang="el-GR" sz="900" b="0" cap="none" baseline="0">
                <a:solidFill>
                  <a:schemeClr val="tx1"/>
                </a:solidFill>
                <a:effectLst/>
                <a:latin typeface="+mn-lt"/>
              </a:defRPr>
            </a:lvl1pPr>
            <a:lvl2pPr marL="0" indent="0" latinLnBrk="0">
              <a:spcBef>
                <a:spcPts val="0"/>
              </a:spcBef>
              <a:buFont typeface="Arial" panose="020B0604020202020204" pitchFamily="34" charset="0"/>
              <a:buNone/>
              <a:defRPr lang="el-GR" sz="1000" b="0">
                <a:effectLst/>
                <a:latin typeface="+mn-lt"/>
              </a:defRPr>
            </a:lvl2pPr>
            <a:lvl3pPr marL="0" indent="0" latinLnBrk="0">
              <a:spcBef>
                <a:spcPts val="0"/>
              </a:spcBef>
              <a:buFont typeface="Arial" panose="020B0604020202020204" pitchFamily="34" charset="0"/>
              <a:buNone/>
              <a:defRPr lang="el-GR" sz="1000" b="0">
                <a:effectLst/>
                <a:latin typeface="+mn-lt"/>
              </a:defRPr>
            </a:lvl3pPr>
            <a:lvl4pPr marL="0" indent="0" latinLnBrk="0">
              <a:spcBef>
                <a:spcPts val="0"/>
              </a:spcBef>
              <a:buFont typeface="Arial" panose="020B0604020202020204" pitchFamily="34" charset="0"/>
              <a:buNone/>
              <a:defRPr lang="el-GR" sz="1000" b="0">
                <a:effectLst/>
                <a:latin typeface="+mn-lt"/>
              </a:defRPr>
            </a:lvl4pPr>
            <a:lvl5pPr marL="0" indent="0" latinLnBrk="0">
              <a:spcBef>
                <a:spcPts val="0"/>
              </a:spcBef>
              <a:buFont typeface="Arial" panose="020B0604020202020204" pitchFamily="34" charset="0"/>
              <a:buNone/>
              <a:defRPr lang="el-GR" sz="1000" b="0">
                <a:effectLst/>
                <a:latin typeface="+mn-lt"/>
              </a:defRPr>
            </a:lvl5pPr>
            <a:lvl6pPr marL="0" indent="0" latinLnBrk="0">
              <a:spcBef>
                <a:spcPts val="0"/>
              </a:spcBef>
              <a:buFont typeface="Arial" panose="020B0604020202020204" pitchFamily="34" charset="0"/>
              <a:buNone/>
              <a:defRPr lang="el-GR" sz="1000" b="0">
                <a:effectLst/>
                <a:latin typeface="+mn-lt"/>
              </a:defRPr>
            </a:lvl6pPr>
            <a:lvl7pPr marL="0" indent="0" latinLnBrk="0">
              <a:spcBef>
                <a:spcPts val="0"/>
              </a:spcBef>
              <a:buFont typeface="Arial" panose="020B0604020202020204" pitchFamily="34" charset="0"/>
              <a:buNone/>
              <a:defRPr lang="el-GR" sz="1000" b="0">
                <a:effectLst/>
                <a:latin typeface="+mn-lt"/>
              </a:defRPr>
            </a:lvl7pPr>
            <a:lvl8pPr marL="0" indent="0" latinLnBrk="0">
              <a:spcBef>
                <a:spcPts val="0"/>
              </a:spcBef>
              <a:buFont typeface="Arial" panose="020B0604020202020204" pitchFamily="34" charset="0"/>
              <a:buNone/>
              <a:defRPr lang="el-GR" sz="1000" b="0">
                <a:effectLst/>
                <a:latin typeface="+mn-lt"/>
              </a:defRPr>
            </a:lvl8pPr>
            <a:lvl9pPr marL="0" indent="0" latinLnBrk="0">
              <a:spcBef>
                <a:spcPts val="0"/>
              </a:spcBef>
              <a:buFont typeface="Arial" panose="020B0604020202020204" pitchFamily="34" charset="0"/>
              <a:buNone/>
              <a:defRPr lang="el-GR" sz="1000" b="0">
                <a:effectLst/>
                <a:latin typeface="+mn-lt"/>
              </a:defRPr>
            </a:lvl9pPr>
          </a:lstStyle>
          <a:p>
            <a:pPr lvl="0"/>
            <a:r>
              <a:rPr lang="el-GR"/>
              <a:t>Πληκτρολογήστε τίτλο ή χόμπι εδώ</a:t>
            </a:r>
          </a:p>
        </p:txBody>
      </p:sp>
      <p:sp>
        <p:nvSpPr>
          <p:cNvPr id="270" name="Πλαίσιο κράτησης θέσης κειμένου 2"/>
          <p:cNvSpPr>
            <a:spLocks noGrp="1"/>
          </p:cNvSpPr>
          <p:nvPr>
            <p:ph type="body" sz="quarter" idx="202" hasCustomPrompt="1"/>
          </p:nvPr>
        </p:nvSpPr>
        <p:spPr>
          <a:xfrm>
            <a:off x="4962634" y="6712243"/>
            <a:ext cx="1827381" cy="389752"/>
          </a:xfrm>
        </p:spPr>
        <p:txBody>
          <a:bodyPr lIns="0" tIns="0" rIns="0" bIns="0" anchor="ctr">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a:t>
            </a:r>
          </a:p>
        </p:txBody>
      </p:sp>
      <p:sp>
        <p:nvSpPr>
          <p:cNvPr id="271" name="Πλαίσιο κράτησης θέσης κειμένου 2"/>
          <p:cNvSpPr>
            <a:spLocks noGrp="1"/>
          </p:cNvSpPr>
          <p:nvPr>
            <p:ph type="body" sz="quarter" idx="203" hasCustomPrompt="1"/>
          </p:nvPr>
        </p:nvSpPr>
        <p:spPr>
          <a:xfrm>
            <a:off x="4962635" y="7169229"/>
            <a:ext cx="214182"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τηλ. |</a:t>
            </a:r>
          </a:p>
        </p:txBody>
      </p:sp>
      <p:sp>
        <p:nvSpPr>
          <p:cNvPr id="272" name="Πλαίσιο κράτησης θέσης κειμένου 2"/>
          <p:cNvSpPr>
            <a:spLocks noGrp="1"/>
          </p:cNvSpPr>
          <p:nvPr>
            <p:ph type="body" sz="quarter" idx="204" hasCustomPrompt="1"/>
          </p:nvPr>
        </p:nvSpPr>
        <p:spPr>
          <a:xfrm>
            <a:off x="5183060" y="7169229"/>
            <a:ext cx="141576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αριθμός τηλεφώνου</a:t>
            </a:r>
          </a:p>
        </p:txBody>
      </p:sp>
      <p:sp>
        <p:nvSpPr>
          <p:cNvPr id="273" name="Πλαίσιο κράτησης θέσης κειμένου 2"/>
          <p:cNvSpPr>
            <a:spLocks noGrp="1"/>
          </p:cNvSpPr>
          <p:nvPr>
            <p:ph type="body" sz="quarter" idx="205" hasCustomPrompt="1"/>
          </p:nvPr>
        </p:nvSpPr>
        <p:spPr>
          <a:xfrm>
            <a:off x="4962634" y="7305778"/>
            <a:ext cx="319440"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email |</a:t>
            </a:r>
          </a:p>
        </p:txBody>
      </p:sp>
      <p:sp>
        <p:nvSpPr>
          <p:cNvPr id="274" name="Πλαίσιο κράτησης θέσης κειμένου 2"/>
          <p:cNvSpPr>
            <a:spLocks noGrp="1"/>
          </p:cNvSpPr>
          <p:nvPr>
            <p:ph type="body" sz="quarter" idx="206" hasCustomPrompt="1"/>
          </p:nvPr>
        </p:nvSpPr>
        <p:spPr>
          <a:xfrm>
            <a:off x="5250216" y="7305778"/>
            <a:ext cx="1931634"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ηλεκτρονικού ταχυδρομείου</a:t>
            </a:r>
          </a:p>
        </p:txBody>
      </p:sp>
      <p:sp>
        <p:nvSpPr>
          <p:cNvPr id="275" name="Πλαίσιο κράτησης θέσης κειμένου 2"/>
          <p:cNvSpPr>
            <a:spLocks noGrp="1"/>
          </p:cNvSpPr>
          <p:nvPr>
            <p:ph type="body" sz="quarter" idx="207" hasCustomPrompt="1"/>
          </p:nvPr>
        </p:nvSpPr>
        <p:spPr>
          <a:xfrm>
            <a:off x="4962634" y="7442445"/>
            <a:ext cx="253815"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web |</a:t>
            </a:r>
          </a:p>
        </p:txBody>
      </p:sp>
      <p:sp>
        <p:nvSpPr>
          <p:cNvPr id="276" name="Πλαίσιο κράτησης θέσης κειμένου 2"/>
          <p:cNvSpPr>
            <a:spLocks noGrp="1"/>
          </p:cNvSpPr>
          <p:nvPr>
            <p:ph type="body" sz="quarter" idx="208" hasCustomPrompt="1"/>
          </p:nvPr>
        </p:nvSpPr>
        <p:spPr>
          <a:xfrm>
            <a:off x="5219570" y="7442445"/>
            <a:ext cx="1376131"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URL ιστοσελίδας</a:t>
            </a:r>
          </a:p>
        </p:txBody>
      </p:sp>
      <p:sp>
        <p:nvSpPr>
          <p:cNvPr id="277" name="Πλαίσιο κράτησης θέσης κειμένου 2"/>
          <p:cNvSpPr>
            <a:spLocks noGrp="1"/>
          </p:cNvSpPr>
          <p:nvPr>
            <p:ph type="body" sz="quarter" idx="209" hasCustomPrompt="1"/>
          </p:nvPr>
        </p:nvSpPr>
        <p:spPr>
          <a:xfrm>
            <a:off x="1477884" y="7995128"/>
            <a:ext cx="2236866" cy="178113"/>
          </a:xfrm>
        </p:spPr>
        <p:txBody>
          <a:bodyPr lIns="0" tIns="0" rIns="0" bIns="0" anchor="b">
            <a:noAutofit/>
          </a:bodyPr>
          <a:lstStyle>
            <a:lvl1pPr marL="0" indent="0" latinLnBrk="0">
              <a:spcBef>
                <a:spcPts val="0"/>
              </a:spcBef>
              <a:buFont typeface="Arial" panose="020B0604020202020204" pitchFamily="34" charset="0"/>
              <a:buNone/>
              <a:defRPr lang="el-GR" sz="1200" b="1" cap="none" baseline="0">
                <a:solidFill>
                  <a:schemeClr val="tx1"/>
                </a:solidFill>
                <a:effectLst/>
                <a:latin typeface="+mj-lt"/>
              </a:defRPr>
            </a:lvl1pPr>
            <a:lvl2pPr marL="0" indent="0" latinLnBrk="0">
              <a:spcBef>
                <a:spcPts val="0"/>
              </a:spcBef>
              <a:buFont typeface="Arial" panose="020B0604020202020204" pitchFamily="34" charset="0"/>
              <a:buNone/>
              <a:defRPr lang="el-GR" sz="1400" b="1">
                <a:effectLst/>
                <a:latin typeface="+mj-lt"/>
              </a:defRPr>
            </a:lvl2pPr>
            <a:lvl3pPr marL="0" indent="0" latinLnBrk="0">
              <a:spcBef>
                <a:spcPts val="0"/>
              </a:spcBef>
              <a:buFont typeface="Arial" panose="020B0604020202020204" pitchFamily="34" charset="0"/>
              <a:buNone/>
              <a:defRPr lang="el-GR" sz="1400" b="1">
                <a:effectLst/>
                <a:latin typeface="+mj-lt"/>
              </a:defRPr>
            </a:lvl3pPr>
            <a:lvl4pPr marL="0" indent="0" latinLnBrk="0">
              <a:spcBef>
                <a:spcPts val="0"/>
              </a:spcBef>
              <a:buFont typeface="Arial" panose="020B0604020202020204" pitchFamily="34" charset="0"/>
              <a:buNone/>
              <a:defRPr lang="el-GR" sz="1400" b="1">
                <a:effectLst/>
                <a:latin typeface="+mj-lt"/>
              </a:defRPr>
            </a:lvl4pPr>
            <a:lvl5pPr marL="0" indent="0" latinLnBrk="0">
              <a:spcBef>
                <a:spcPts val="0"/>
              </a:spcBef>
              <a:buFont typeface="Arial" panose="020B0604020202020204" pitchFamily="34" charset="0"/>
              <a:buNone/>
              <a:defRPr lang="el-GR" sz="1400" b="1">
                <a:effectLst/>
                <a:latin typeface="+mj-lt"/>
              </a:defRPr>
            </a:lvl5pPr>
            <a:lvl6pPr marL="0" indent="0" latinLnBrk="0">
              <a:spcBef>
                <a:spcPts val="0"/>
              </a:spcBef>
              <a:buFont typeface="Arial" panose="020B0604020202020204" pitchFamily="34" charset="0"/>
              <a:buNone/>
              <a:defRPr lang="el-GR" sz="1400" b="1">
                <a:effectLst/>
                <a:latin typeface="+mj-lt"/>
              </a:defRPr>
            </a:lvl6pPr>
            <a:lvl7pPr marL="0" indent="0" latinLnBrk="0">
              <a:spcBef>
                <a:spcPts val="0"/>
              </a:spcBef>
              <a:buFont typeface="Arial" panose="020B0604020202020204" pitchFamily="34" charset="0"/>
              <a:buNone/>
              <a:defRPr lang="el-GR" sz="1400" b="1">
                <a:effectLst/>
                <a:latin typeface="+mj-lt"/>
              </a:defRPr>
            </a:lvl7pPr>
            <a:lvl8pPr marL="0" indent="0" latinLnBrk="0">
              <a:spcBef>
                <a:spcPts val="0"/>
              </a:spcBef>
              <a:buFont typeface="Arial" panose="020B0604020202020204" pitchFamily="34" charset="0"/>
              <a:buNone/>
              <a:defRPr lang="el-GR" sz="1400" b="1">
                <a:effectLst/>
                <a:latin typeface="+mj-lt"/>
              </a:defRPr>
            </a:lvl8pPr>
            <a:lvl9pPr marL="0" indent="0" latinLnBrk="0">
              <a:spcBef>
                <a:spcPts val="0"/>
              </a:spcBef>
              <a:buFont typeface="Arial" panose="020B0604020202020204" pitchFamily="34" charset="0"/>
              <a:buNone/>
              <a:defRPr lang="el-GR" sz="1400" b="1">
                <a:effectLst/>
                <a:latin typeface="+mj-lt"/>
              </a:defRPr>
            </a:lvl9pPr>
          </a:lstStyle>
          <a:p>
            <a:pPr lvl="0"/>
            <a:r>
              <a:rPr lang="el-GR"/>
              <a:t>Πληκτρολογήστε όνομα εδώ</a:t>
            </a:r>
          </a:p>
        </p:txBody>
      </p:sp>
      <p:sp>
        <p:nvSpPr>
          <p:cNvPr id="278" name="Πλαίσιο κράτησης θέσης κειμένου 2"/>
          <p:cNvSpPr>
            <a:spLocks noGrp="1"/>
          </p:cNvSpPr>
          <p:nvPr>
            <p:ph type="body" sz="quarter" idx="210" hasCustomPrompt="1"/>
          </p:nvPr>
        </p:nvSpPr>
        <p:spPr>
          <a:xfrm>
            <a:off x="1477884" y="8188026"/>
            <a:ext cx="2111731" cy="149771"/>
          </a:xfrm>
        </p:spPr>
        <p:txBody>
          <a:bodyPr lIns="0" tIns="0" rIns="0" bIns="0" anchor="t">
            <a:noAutofit/>
          </a:bodyPr>
          <a:lstStyle>
            <a:lvl1pPr marL="0" indent="0" latinLnBrk="0">
              <a:spcBef>
                <a:spcPts val="0"/>
              </a:spcBef>
              <a:buFont typeface="Arial" panose="020B0604020202020204" pitchFamily="34" charset="0"/>
              <a:buNone/>
              <a:defRPr lang="el-GR" sz="900" b="0" cap="none" baseline="0">
                <a:solidFill>
                  <a:schemeClr val="tx1"/>
                </a:solidFill>
                <a:effectLst/>
                <a:latin typeface="+mn-lt"/>
              </a:defRPr>
            </a:lvl1pPr>
            <a:lvl2pPr marL="0" indent="0" latinLnBrk="0">
              <a:spcBef>
                <a:spcPts val="0"/>
              </a:spcBef>
              <a:buFont typeface="Arial" panose="020B0604020202020204" pitchFamily="34" charset="0"/>
              <a:buNone/>
              <a:defRPr lang="el-GR" sz="1000" b="0">
                <a:effectLst/>
                <a:latin typeface="+mn-lt"/>
              </a:defRPr>
            </a:lvl2pPr>
            <a:lvl3pPr marL="0" indent="0" latinLnBrk="0">
              <a:spcBef>
                <a:spcPts val="0"/>
              </a:spcBef>
              <a:buFont typeface="Arial" panose="020B0604020202020204" pitchFamily="34" charset="0"/>
              <a:buNone/>
              <a:defRPr lang="el-GR" sz="1000" b="0">
                <a:effectLst/>
                <a:latin typeface="+mn-lt"/>
              </a:defRPr>
            </a:lvl3pPr>
            <a:lvl4pPr marL="0" indent="0" latinLnBrk="0">
              <a:spcBef>
                <a:spcPts val="0"/>
              </a:spcBef>
              <a:buFont typeface="Arial" panose="020B0604020202020204" pitchFamily="34" charset="0"/>
              <a:buNone/>
              <a:defRPr lang="el-GR" sz="1000" b="0">
                <a:effectLst/>
                <a:latin typeface="+mn-lt"/>
              </a:defRPr>
            </a:lvl4pPr>
            <a:lvl5pPr marL="0" indent="0" latinLnBrk="0">
              <a:spcBef>
                <a:spcPts val="0"/>
              </a:spcBef>
              <a:buFont typeface="Arial" panose="020B0604020202020204" pitchFamily="34" charset="0"/>
              <a:buNone/>
              <a:defRPr lang="el-GR" sz="1000" b="0">
                <a:effectLst/>
                <a:latin typeface="+mn-lt"/>
              </a:defRPr>
            </a:lvl5pPr>
            <a:lvl6pPr marL="0" indent="0" latinLnBrk="0">
              <a:spcBef>
                <a:spcPts val="0"/>
              </a:spcBef>
              <a:buFont typeface="Arial" panose="020B0604020202020204" pitchFamily="34" charset="0"/>
              <a:buNone/>
              <a:defRPr lang="el-GR" sz="1000" b="0">
                <a:effectLst/>
                <a:latin typeface="+mn-lt"/>
              </a:defRPr>
            </a:lvl6pPr>
            <a:lvl7pPr marL="0" indent="0" latinLnBrk="0">
              <a:spcBef>
                <a:spcPts val="0"/>
              </a:spcBef>
              <a:buFont typeface="Arial" panose="020B0604020202020204" pitchFamily="34" charset="0"/>
              <a:buNone/>
              <a:defRPr lang="el-GR" sz="1000" b="0">
                <a:effectLst/>
                <a:latin typeface="+mn-lt"/>
              </a:defRPr>
            </a:lvl7pPr>
            <a:lvl8pPr marL="0" indent="0" latinLnBrk="0">
              <a:spcBef>
                <a:spcPts val="0"/>
              </a:spcBef>
              <a:buFont typeface="Arial" panose="020B0604020202020204" pitchFamily="34" charset="0"/>
              <a:buNone/>
              <a:defRPr lang="el-GR" sz="1000" b="0">
                <a:effectLst/>
                <a:latin typeface="+mn-lt"/>
              </a:defRPr>
            </a:lvl8pPr>
            <a:lvl9pPr marL="0" indent="0" latinLnBrk="0">
              <a:spcBef>
                <a:spcPts val="0"/>
              </a:spcBef>
              <a:buFont typeface="Arial" panose="020B0604020202020204" pitchFamily="34" charset="0"/>
              <a:buNone/>
              <a:defRPr lang="el-GR" sz="1000" b="0">
                <a:effectLst/>
                <a:latin typeface="+mn-lt"/>
              </a:defRPr>
            </a:lvl9pPr>
          </a:lstStyle>
          <a:p>
            <a:pPr lvl="0"/>
            <a:r>
              <a:rPr lang="el-GR"/>
              <a:t>Πληκτρολογήστε τίτλο ή χόμπι εδώ</a:t>
            </a:r>
          </a:p>
        </p:txBody>
      </p:sp>
      <p:sp>
        <p:nvSpPr>
          <p:cNvPr id="279" name="Πλαίσιο κράτησης θέσης κειμένου 2"/>
          <p:cNvSpPr>
            <a:spLocks noGrp="1"/>
          </p:cNvSpPr>
          <p:nvPr>
            <p:ph type="body" sz="quarter" idx="211" hasCustomPrompt="1"/>
          </p:nvPr>
        </p:nvSpPr>
        <p:spPr>
          <a:xfrm>
            <a:off x="1762234" y="8546962"/>
            <a:ext cx="1827381" cy="389752"/>
          </a:xfrm>
        </p:spPr>
        <p:txBody>
          <a:bodyPr lIns="0" tIns="0" rIns="0" bIns="0" anchor="ctr">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a:t>
            </a:r>
          </a:p>
        </p:txBody>
      </p:sp>
      <p:sp>
        <p:nvSpPr>
          <p:cNvPr id="280" name="Πλαίσιο κράτησης θέσης κειμένου 2"/>
          <p:cNvSpPr>
            <a:spLocks noGrp="1"/>
          </p:cNvSpPr>
          <p:nvPr>
            <p:ph type="body" sz="quarter" idx="212" hasCustomPrompt="1"/>
          </p:nvPr>
        </p:nvSpPr>
        <p:spPr>
          <a:xfrm>
            <a:off x="1762235" y="9003948"/>
            <a:ext cx="214182"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τηλ. |</a:t>
            </a:r>
          </a:p>
        </p:txBody>
      </p:sp>
      <p:sp>
        <p:nvSpPr>
          <p:cNvPr id="281" name="Πλαίσιο κράτησης θέσης κειμένου 2"/>
          <p:cNvSpPr>
            <a:spLocks noGrp="1"/>
          </p:cNvSpPr>
          <p:nvPr>
            <p:ph type="body" sz="quarter" idx="213" hasCustomPrompt="1"/>
          </p:nvPr>
        </p:nvSpPr>
        <p:spPr>
          <a:xfrm>
            <a:off x="1982660" y="9003948"/>
            <a:ext cx="141576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αριθμός τηλεφώνου</a:t>
            </a:r>
          </a:p>
        </p:txBody>
      </p:sp>
      <p:sp>
        <p:nvSpPr>
          <p:cNvPr id="282" name="Πλαίσιο κράτησης θέσης κειμένου 2"/>
          <p:cNvSpPr>
            <a:spLocks noGrp="1"/>
          </p:cNvSpPr>
          <p:nvPr>
            <p:ph type="body" sz="quarter" idx="214" hasCustomPrompt="1"/>
          </p:nvPr>
        </p:nvSpPr>
        <p:spPr>
          <a:xfrm>
            <a:off x="1762234" y="9140497"/>
            <a:ext cx="319440"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email |</a:t>
            </a:r>
          </a:p>
        </p:txBody>
      </p:sp>
      <p:sp>
        <p:nvSpPr>
          <p:cNvPr id="283" name="Πλαίσιο κράτησης θέσης κειμένου 2"/>
          <p:cNvSpPr>
            <a:spLocks noGrp="1"/>
          </p:cNvSpPr>
          <p:nvPr>
            <p:ph type="body" sz="quarter" idx="215" hasCustomPrompt="1"/>
          </p:nvPr>
        </p:nvSpPr>
        <p:spPr>
          <a:xfrm>
            <a:off x="2056166" y="9140497"/>
            <a:ext cx="185067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ηλεκτρονικού ταχυδρομείου</a:t>
            </a:r>
          </a:p>
        </p:txBody>
      </p:sp>
      <p:sp>
        <p:nvSpPr>
          <p:cNvPr id="284" name="Πλαίσιο κράτησης θέσης κειμένου 2"/>
          <p:cNvSpPr>
            <a:spLocks noGrp="1"/>
          </p:cNvSpPr>
          <p:nvPr>
            <p:ph type="body" sz="quarter" idx="216" hasCustomPrompt="1"/>
          </p:nvPr>
        </p:nvSpPr>
        <p:spPr>
          <a:xfrm>
            <a:off x="1762234" y="9277164"/>
            <a:ext cx="253815"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web |</a:t>
            </a:r>
          </a:p>
        </p:txBody>
      </p:sp>
      <p:sp>
        <p:nvSpPr>
          <p:cNvPr id="285" name="Πλαίσιο κράτησης θέσης κειμένου 2"/>
          <p:cNvSpPr>
            <a:spLocks noGrp="1"/>
          </p:cNvSpPr>
          <p:nvPr>
            <p:ph type="body" sz="quarter" idx="217" hasCustomPrompt="1"/>
          </p:nvPr>
        </p:nvSpPr>
        <p:spPr>
          <a:xfrm>
            <a:off x="2019170" y="9277164"/>
            <a:ext cx="1376131"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URL ιστοσελίδας</a:t>
            </a:r>
          </a:p>
        </p:txBody>
      </p:sp>
      <p:sp>
        <p:nvSpPr>
          <p:cNvPr id="286" name="Πλαίσιο κράτησης θέσης κειμένου 2"/>
          <p:cNvSpPr>
            <a:spLocks noGrp="1"/>
          </p:cNvSpPr>
          <p:nvPr>
            <p:ph type="body" sz="quarter" idx="218" hasCustomPrompt="1"/>
          </p:nvPr>
        </p:nvSpPr>
        <p:spPr>
          <a:xfrm>
            <a:off x="4678284" y="7995128"/>
            <a:ext cx="2236866" cy="178113"/>
          </a:xfrm>
        </p:spPr>
        <p:txBody>
          <a:bodyPr lIns="0" tIns="0" rIns="0" bIns="0" anchor="b">
            <a:noAutofit/>
          </a:bodyPr>
          <a:lstStyle>
            <a:lvl1pPr marL="0" indent="0" latinLnBrk="0">
              <a:spcBef>
                <a:spcPts val="0"/>
              </a:spcBef>
              <a:buFont typeface="Arial" panose="020B0604020202020204" pitchFamily="34" charset="0"/>
              <a:buNone/>
              <a:defRPr lang="el-GR" sz="1200" b="1" cap="none" baseline="0">
                <a:solidFill>
                  <a:schemeClr val="tx1"/>
                </a:solidFill>
                <a:effectLst/>
                <a:latin typeface="+mj-lt"/>
              </a:defRPr>
            </a:lvl1pPr>
            <a:lvl2pPr marL="0" indent="0" latinLnBrk="0">
              <a:spcBef>
                <a:spcPts val="0"/>
              </a:spcBef>
              <a:buFont typeface="Arial" panose="020B0604020202020204" pitchFamily="34" charset="0"/>
              <a:buNone/>
              <a:defRPr lang="el-GR" sz="1400" b="1">
                <a:effectLst/>
                <a:latin typeface="+mj-lt"/>
              </a:defRPr>
            </a:lvl2pPr>
            <a:lvl3pPr marL="0" indent="0" latinLnBrk="0">
              <a:spcBef>
                <a:spcPts val="0"/>
              </a:spcBef>
              <a:buFont typeface="Arial" panose="020B0604020202020204" pitchFamily="34" charset="0"/>
              <a:buNone/>
              <a:defRPr lang="el-GR" sz="1400" b="1">
                <a:effectLst/>
                <a:latin typeface="+mj-lt"/>
              </a:defRPr>
            </a:lvl3pPr>
            <a:lvl4pPr marL="0" indent="0" latinLnBrk="0">
              <a:spcBef>
                <a:spcPts val="0"/>
              </a:spcBef>
              <a:buFont typeface="Arial" panose="020B0604020202020204" pitchFamily="34" charset="0"/>
              <a:buNone/>
              <a:defRPr lang="el-GR" sz="1400" b="1">
                <a:effectLst/>
                <a:latin typeface="+mj-lt"/>
              </a:defRPr>
            </a:lvl4pPr>
            <a:lvl5pPr marL="0" indent="0" latinLnBrk="0">
              <a:spcBef>
                <a:spcPts val="0"/>
              </a:spcBef>
              <a:buFont typeface="Arial" panose="020B0604020202020204" pitchFamily="34" charset="0"/>
              <a:buNone/>
              <a:defRPr lang="el-GR" sz="1400" b="1">
                <a:effectLst/>
                <a:latin typeface="+mj-lt"/>
              </a:defRPr>
            </a:lvl5pPr>
            <a:lvl6pPr marL="0" indent="0" latinLnBrk="0">
              <a:spcBef>
                <a:spcPts val="0"/>
              </a:spcBef>
              <a:buFont typeface="Arial" panose="020B0604020202020204" pitchFamily="34" charset="0"/>
              <a:buNone/>
              <a:defRPr lang="el-GR" sz="1400" b="1">
                <a:effectLst/>
                <a:latin typeface="+mj-lt"/>
              </a:defRPr>
            </a:lvl6pPr>
            <a:lvl7pPr marL="0" indent="0" latinLnBrk="0">
              <a:spcBef>
                <a:spcPts val="0"/>
              </a:spcBef>
              <a:buFont typeface="Arial" panose="020B0604020202020204" pitchFamily="34" charset="0"/>
              <a:buNone/>
              <a:defRPr lang="el-GR" sz="1400" b="1">
                <a:effectLst/>
                <a:latin typeface="+mj-lt"/>
              </a:defRPr>
            </a:lvl7pPr>
            <a:lvl8pPr marL="0" indent="0" latinLnBrk="0">
              <a:spcBef>
                <a:spcPts val="0"/>
              </a:spcBef>
              <a:buFont typeface="Arial" panose="020B0604020202020204" pitchFamily="34" charset="0"/>
              <a:buNone/>
              <a:defRPr lang="el-GR" sz="1400" b="1">
                <a:effectLst/>
                <a:latin typeface="+mj-lt"/>
              </a:defRPr>
            </a:lvl8pPr>
            <a:lvl9pPr marL="0" indent="0" latinLnBrk="0">
              <a:spcBef>
                <a:spcPts val="0"/>
              </a:spcBef>
              <a:buFont typeface="Arial" panose="020B0604020202020204" pitchFamily="34" charset="0"/>
              <a:buNone/>
              <a:defRPr lang="el-GR" sz="1400" b="1">
                <a:effectLst/>
                <a:latin typeface="+mj-lt"/>
              </a:defRPr>
            </a:lvl9pPr>
          </a:lstStyle>
          <a:p>
            <a:pPr lvl="0"/>
            <a:r>
              <a:rPr lang="el-GR"/>
              <a:t>Πληκτρολογήστε όνομα εδώ</a:t>
            </a:r>
          </a:p>
        </p:txBody>
      </p:sp>
      <p:sp>
        <p:nvSpPr>
          <p:cNvPr id="287" name="Πλαίσιο κράτησης θέσης κειμένου 2"/>
          <p:cNvSpPr>
            <a:spLocks noGrp="1"/>
          </p:cNvSpPr>
          <p:nvPr>
            <p:ph type="body" sz="quarter" idx="219" hasCustomPrompt="1"/>
          </p:nvPr>
        </p:nvSpPr>
        <p:spPr>
          <a:xfrm>
            <a:off x="4678284" y="8188026"/>
            <a:ext cx="2111731" cy="149771"/>
          </a:xfrm>
        </p:spPr>
        <p:txBody>
          <a:bodyPr lIns="0" tIns="0" rIns="0" bIns="0" anchor="t">
            <a:noAutofit/>
          </a:bodyPr>
          <a:lstStyle>
            <a:lvl1pPr marL="0" indent="0" latinLnBrk="0">
              <a:spcBef>
                <a:spcPts val="0"/>
              </a:spcBef>
              <a:buFont typeface="Arial" panose="020B0604020202020204" pitchFamily="34" charset="0"/>
              <a:buNone/>
              <a:defRPr lang="el-GR" sz="900" b="0" cap="none" baseline="0">
                <a:solidFill>
                  <a:schemeClr val="tx1"/>
                </a:solidFill>
                <a:effectLst/>
                <a:latin typeface="+mn-lt"/>
              </a:defRPr>
            </a:lvl1pPr>
            <a:lvl2pPr marL="0" indent="0" latinLnBrk="0">
              <a:spcBef>
                <a:spcPts val="0"/>
              </a:spcBef>
              <a:buFont typeface="Arial" panose="020B0604020202020204" pitchFamily="34" charset="0"/>
              <a:buNone/>
              <a:defRPr lang="el-GR" sz="1000" b="0">
                <a:effectLst/>
                <a:latin typeface="+mn-lt"/>
              </a:defRPr>
            </a:lvl2pPr>
            <a:lvl3pPr marL="0" indent="0" latinLnBrk="0">
              <a:spcBef>
                <a:spcPts val="0"/>
              </a:spcBef>
              <a:buFont typeface="Arial" panose="020B0604020202020204" pitchFamily="34" charset="0"/>
              <a:buNone/>
              <a:defRPr lang="el-GR" sz="1000" b="0">
                <a:effectLst/>
                <a:latin typeface="+mn-lt"/>
              </a:defRPr>
            </a:lvl3pPr>
            <a:lvl4pPr marL="0" indent="0" latinLnBrk="0">
              <a:spcBef>
                <a:spcPts val="0"/>
              </a:spcBef>
              <a:buFont typeface="Arial" panose="020B0604020202020204" pitchFamily="34" charset="0"/>
              <a:buNone/>
              <a:defRPr lang="el-GR" sz="1000" b="0">
                <a:effectLst/>
                <a:latin typeface="+mn-lt"/>
              </a:defRPr>
            </a:lvl4pPr>
            <a:lvl5pPr marL="0" indent="0" latinLnBrk="0">
              <a:spcBef>
                <a:spcPts val="0"/>
              </a:spcBef>
              <a:buFont typeface="Arial" panose="020B0604020202020204" pitchFamily="34" charset="0"/>
              <a:buNone/>
              <a:defRPr lang="el-GR" sz="1000" b="0">
                <a:effectLst/>
                <a:latin typeface="+mn-lt"/>
              </a:defRPr>
            </a:lvl5pPr>
            <a:lvl6pPr marL="0" indent="0" latinLnBrk="0">
              <a:spcBef>
                <a:spcPts val="0"/>
              </a:spcBef>
              <a:buFont typeface="Arial" panose="020B0604020202020204" pitchFamily="34" charset="0"/>
              <a:buNone/>
              <a:defRPr lang="el-GR" sz="1000" b="0">
                <a:effectLst/>
                <a:latin typeface="+mn-lt"/>
              </a:defRPr>
            </a:lvl6pPr>
            <a:lvl7pPr marL="0" indent="0" latinLnBrk="0">
              <a:spcBef>
                <a:spcPts val="0"/>
              </a:spcBef>
              <a:buFont typeface="Arial" panose="020B0604020202020204" pitchFamily="34" charset="0"/>
              <a:buNone/>
              <a:defRPr lang="el-GR" sz="1000" b="0">
                <a:effectLst/>
                <a:latin typeface="+mn-lt"/>
              </a:defRPr>
            </a:lvl7pPr>
            <a:lvl8pPr marL="0" indent="0" latinLnBrk="0">
              <a:spcBef>
                <a:spcPts val="0"/>
              </a:spcBef>
              <a:buFont typeface="Arial" panose="020B0604020202020204" pitchFamily="34" charset="0"/>
              <a:buNone/>
              <a:defRPr lang="el-GR" sz="1000" b="0">
                <a:effectLst/>
                <a:latin typeface="+mn-lt"/>
              </a:defRPr>
            </a:lvl8pPr>
            <a:lvl9pPr marL="0" indent="0" latinLnBrk="0">
              <a:spcBef>
                <a:spcPts val="0"/>
              </a:spcBef>
              <a:buFont typeface="Arial" panose="020B0604020202020204" pitchFamily="34" charset="0"/>
              <a:buNone/>
              <a:defRPr lang="el-GR" sz="1000" b="0">
                <a:effectLst/>
                <a:latin typeface="+mn-lt"/>
              </a:defRPr>
            </a:lvl9pPr>
          </a:lstStyle>
          <a:p>
            <a:pPr lvl="0"/>
            <a:r>
              <a:rPr lang="el-GR"/>
              <a:t>Πληκτρολογήστε τίτλο ή χόμπι εδώ</a:t>
            </a:r>
          </a:p>
        </p:txBody>
      </p:sp>
      <p:sp>
        <p:nvSpPr>
          <p:cNvPr id="288" name="Πλαίσιο κράτησης θέσης κειμένου 2"/>
          <p:cNvSpPr>
            <a:spLocks noGrp="1"/>
          </p:cNvSpPr>
          <p:nvPr>
            <p:ph type="body" sz="quarter" idx="220" hasCustomPrompt="1"/>
          </p:nvPr>
        </p:nvSpPr>
        <p:spPr>
          <a:xfrm>
            <a:off x="4962634" y="8546962"/>
            <a:ext cx="1827381" cy="389752"/>
          </a:xfrm>
        </p:spPr>
        <p:txBody>
          <a:bodyPr lIns="0" tIns="0" rIns="0" bIns="0" anchor="ctr">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a:t>
            </a:r>
          </a:p>
        </p:txBody>
      </p:sp>
      <p:sp>
        <p:nvSpPr>
          <p:cNvPr id="289" name="Πλαίσιο κράτησης θέσης κειμένου 2"/>
          <p:cNvSpPr>
            <a:spLocks noGrp="1"/>
          </p:cNvSpPr>
          <p:nvPr>
            <p:ph type="body" sz="quarter" idx="221" hasCustomPrompt="1"/>
          </p:nvPr>
        </p:nvSpPr>
        <p:spPr>
          <a:xfrm>
            <a:off x="4962635" y="9003948"/>
            <a:ext cx="214182"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τηλ. |</a:t>
            </a:r>
          </a:p>
        </p:txBody>
      </p:sp>
      <p:sp>
        <p:nvSpPr>
          <p:cNvPr id="290" name="Πλαίσιο κράτησης θέσης κειμένου 2"/>
          <p:cNvSpPr>
            <a:spLocks noGrp="1"/>
          </p:cNvSpPr>
          <p:nvPr>
            <p:ph type="body" sz="quarter" idx="222" hasCustomPrompt="1"/>
          </p:nvPr>
        </p:nvSpPr>
        <p:spPr>
          <a:xfrm>
            <a:off x="5183060" y="9003948"/>
            <a:ext cx="1415762"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αριθμός τηλεφώνου</a:t>
            </a:r>
          </a:p>
        </p:txBody>
      </p:sp>
      <p:sp>
        <p:nvSpPr>
          <p:cNvPr id="291" name="Πλαίσιο κράτησης θέσης κειμένου 2"/>
          <p:cNvSpPr>
            <a:spLocks noGrp="1"/>
          </p:cNvSpPr>
          <p:nvPr>
            <p:ph type="body" sz="quarter" idx="223" hasCustomPrompt="1"/>
          </p:nvPr>
        </p:nvSpPr>
        <p:spPr>
          <a:xfrm>
            <a:off x="4962634" y="9140497"/>
            <a:ext cx="319440"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email |</a:t>
            </a:r>
          </a:p>
        </p:txBody>
      </p:sp>
      <p:sp>
        <p:nvSpPr>
          <p:cNvPr id="292" name="Πλαίσιο κράτησης θέσης κειμένου 2"/>
          <p:cNvSpPr>
            <a:spLocks noGrp="1"/>
          </p:cNvSpPr>
          <p:nvPr>
            <p:ph type="body" sz="quarter" idx="224" hasCustomPrompt="1"/>
          </p:nvPr>
        </p:nvSpPr>
        <p:spPr>
          <a:xfrm>
            <a:off x="5256566" y="9140497"/>
            <a:ext cx="1817334"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ηλεκτρονικού ταχυδρομείου</a:t>
            </a:r>
          </a:p>
        </p:txBody>
      </p:sp>
      <p:sp>
        <p:nvSpPr>
          <p:cNvPr id="293" name="Πλαίσιο κράτησης θέσης κειμένου 2"/>
          <p:cNvSpPr>
            <a:spLocks noGrp="1"/>
          </p:cNvSpPr>
          <p:nvPr>
            <p:ph type="body" sz="quarter" idx="225" hasCustomPrompt="1"/>
          </p:nvPr>
        </p:nvSpPr>
        <p:spPr>
          <a:xfrm>
            <a:off x="4962634" y="9277164"/>
            <a:ext cx="253815" cy="128016"/>
          </a:xfrm>
        </p:spPr>
        <p:txBody>
          <a:bodyPr lIns="0" tIns="0" rIns="0" bIns="0" anchor="b">
            <a:noAutofit/>
          </a:bodyPr>
          <a:lstStyle>
            <a:lvl1pPr marL="0" indent="0" latinLnBrk="0">
              <a:spcBef>
                <a:spcPts val="0"/>
              </a:spcBef>
              <a:buFont typeface="Arial" panose="020B0604020202020204" pitchFamily="34" charset="0"/>
              <a:buNone/>
              <a:defRPr lang="el-GR" sz="600" b="0" cap="none" baseline="0">
                <a:solidFill>
                  <a:schemeClr val="tx1"/>
                </a:solidFill>
                <a:effectLst/>
                <a:latin typeface="+mn-lt"/>
              </a:defRPr>
            </a:lvl1pPr>
            <a:lvl2pPr marL="0" indent="0" latinLnBrk="0">
              <a:spcBef>
                <a:spcPts val="0"/>
              </a:spcBef>
              <a:buFont typeface="Arial" panose="020B0604020202020204" pitchFamily="34" charset="0"/>
              <a:buNone/>
              <a:defRPr lang="el-GR" sz="700" b="0">
                <a:effectLst/>
                <a:latin typeface="+mn-lt"/>
              </a:defRPr>
            </a:lvl2pPr>
            <a:lvl3pPr marL="0" indent="0" latinLnBrk="0">
              <a:spcBef>
                <a:spcPts val="0"/>
              </a:spcBef>
              <a:buFont typeface="Arial" panose="020B0604020202020204" pitchFamily="34" charset="0"/>
              <a:buNone/>
              <a:defRPr lang="el-GR" sz="700" b="0">
                <a:effectLst/>
                <a:latin typeface="+mn-lt"/>
              </a:defRPr>
            </a:lvl3pPr>
            <a:lvl4pPr marL="0" indent="0" latinLnBrk="0">
              <a:spcBef>
                <a:spcPts val="0"/>
              </a:spcBef>
              <a:buFont typeface="Arial" panose="020B0604020202020204" pitchFamily="34" charset="0"/>
              <a:buNone/>
              <a:defRPr lang="el-GR" sz="700" b="0">
                <a:effectLst/>
                <a:latin typeface="+mn-lt"/>
              </a:defRPr>
            </a:lvl4pPr>
            <a:lvl5pPr marL="0" indent="0" latinLnBrk="0">
              <a:spcBef>
                <a:spcPts val="0"/>
              </a:spcBef>
              <a:buFont typeface="Arial" panose="020B0604020202020204" pitchFamily="34" charset="0"/>
              <a:buNone/>
              <a:defRPr lang="el-GR" sz="700" b="0">
                <a:effectLst/>
                <a:latin typeface="+mn-lt"/>
              </a:defRPr>
            </a:lvl5pPr>
            <a:lvl6pPr marL="0" indent="0" latinLnBrk="0">
              <a:spcBef>
                <a:spcPts val="0"/>
              </a:spcBef>
              <a:buFont typeface="Arial" panose="020B0604020202020204" pitchFamily="34" charset="0"/>
              <a:buNone/>
              <a:defRPr lang="el-GR" sz="700" b="0">
                <a:effectLst/>
                <a:latin typeface="+mn-lt"/>
              </a:defRPr>
            </a:lvl6pPr>
            <a:lvl7pPr marL="0" indent="0" latinLnBrk="0">
              <a:spcBef>
                <a:spcPts val="0"/>
              </a:spcBef>
              <a:buFont typeface="Arial" panose="020B0604020202020204" pitchFamily="34" charset="0"/>
              <a:buNone/>
              <a:defRPr lang="el-GR" sz="700" b="0">
                <a:effectLst/>
                <a:latin typeface="+mn-lt"/>
              </a:defRPr>
            </a:lvl7pPr>
            <a:lvl8pPr marL="0" indent="0" latinLnBrk="0">
              <a:spcBef>
                <a:spcPts val="0"/>
              </a:spcBef>
              <a:buFont typeface="Arial" panose="020B0604020202020204" pitchFamily="34" charset="0"/>
              <a:buNone/>
              <a:defRPr lang="el-GR" sz="700" b="0">
                <a:effectLst/>
                <a:latin typeface="+mn-lt"/>
              </a:defRPr>
            </a:lvl8pPr>
            <a:lvl9pPr marL="0" indent="0" latinLnBrk="0">
              <a:spcBef>
                <a:spcPts val="0"/>
              </a:spcBef>
              <a:buFont typeface="Arial" panose="020B0604020202020204" pitchFamily="34" charset="0"/>
              <a:buNone/>
              <a:defRPr lang="el-GR" sz="700" b="0">
                <a:effectLst/>
                <a:latin typeface="+mn-lt"/>
              </a:defRPr>
            </a:lvl9pPr>
          </a:lstStyle>
          <a:p>
            <a:pPr lvl="0"/>
            <a:r>
              <a:rPr lang="el-GR"/>
              <a:t>web |</a:t>
            </a:r>
          </a:p>
        </p:txBody>
      </p:sp>
      <p:sp>
        <p:nvSpPr>
          <p:cNvPr id="294" name="Πλαίσιο κράτησης θέσης κειμένου 2"/>
          <p:cNvSpPr>
            <a:spLocks noGrp="1"/>
          </p:cNvSpPr>
          <p:nvPr>
            <p:ph type="body" sz="quarter" idx="226" hasCustomPrompt="1"/>
          </p:nvPr>
        </p:nvSpPr>
        <p:spPr>
          <a:xfrm>
            <a:off x="5219570" y="9277164"/>
            <a:ext cx="1376131" cy="128016"/>
          </a:xfrm>
        </p:spPr>
        <p:txBody>
          <a:bodyPr lIns="0" tIns="0" rIns="0" bIns="0" anchor="b">
            <a:noAutofit/>
          </a:bodyPr>
          <a:lstStyle>
            <a:lvl1pPr marL="0" indent="0" latinLnBrk="0">
              <a:spcBef>
                <a:spcPts val="0"/>
              </a:spcBef>
              <a:buFont typeface="Arial" panose="020B0604020202020204" pitchFamily="34" charset="0"/>
              <a:buNone/>
              <a:defRPr lang="el-GR" sz="800" b="0" cap="none" baseline="0">
                <a:solidFill>
                  <a:schemeClr val="tx1"/>
                </a:solidFill>
                <a:effectLst/>
                <a:latin typeface="+mj-lt"/>
              </a:defRPr>
            </a:lvl1pPr>
            <a:lvl2pPr marL="0" indent="0" latinLnBrk="0">
              <a:spcBef>
                <a:spcPts val="0"/>
              </a:spcBef>
              <a:buFont typeface="Arial" panose="020B0604020202020204" pitchFamily="34" charset="0"/>
              <a:buNone/>
              <a:defRPr lang="el-GR" sz="900" b="0">
                <a:effectLst/>
                <a:latin typeface="+mj-lt"/>
              </a:defRPr>
            </a:lvl2pPr>
            <a:lvl3pPr marL="0" indent="0" latinLnBrk="0">
              <a:spcBef>
                <a:spcPts val="0"/>
              </a:spcBef>
              <a:buFont typeface="Arial" panose="020B0604020202020204" pitchFamily="34" charset="0"/>
              <a:buNone/>
              <a:defRPr lang="el-GR" sz="900" b="0">
                <a:effectLst/>
                <a:latin typeface="+mj-lt"/>
              </a:defRPr>
            </a:lvl3pPr>
            <a:lvl4pPr marL="0" indent="0" latinLnBrk="0">
              <a:spcBef>
                <a:spcPts val="0"/>
              </a:spcBef>
              <a:buFont typeface="Arial" panose="020B0604020202020204" pitchFamily="34" charset="0"/>
              <a:buNone/>
              <a:defRPr lang="el-GR" sz="900" b="0">
                <a:effectLst/>
                <a:latin typeface="+mj-lt"/>
              </a:defRPr>
            </a:lvl4pPr>
            <a:lvl5pPr marL="0" indent="0" latinLnBrk="0">
              <a:spcBef>
                <a:spcPts val="0"/>
              </a:spcBef>
              <a:buFont typeface="Arial" panose="020B0604020202020204" pitchFamily="34" charset="0"/>
              <a:buNone/>
              <a:defRPr lang="el-GR" sz="900" b="0">
                <a:effectLst/>
                <a:latin typeface="+mj-lt"/>
              </a:defRPr>
            </a:lvl5pPr>
            <a:lvl6pPr marL="0" indent="0" latinLnBrk="0">
              <a:spcBef>
                <a:spcPts val="0"/>
              </a:spcBef>
              <a:buFont typeface="Arial" panose="020B0604020202020204" pitchFamily="34" charset="0"/>
              <a:buNone/>
              <a:defRPr lang="el-GR" sz="900" b="0">
                <a:effectLst/>
                <a:latin typeface="+mj-lt"/>
              </a:defRPr>
            </a:lvl6pPr>
            <a:lvl7pPr marL="0" indent="0" latinLnBrk="0">
              <a:spcBef>
                <a:spcPts val="0"/>
              </a:spcBef>
              <a:buFont typeface="Arial" panose="020B0604020202020204" pitchFamily="34" charset="0"/>
              <a:buNone/>
              <a:defRPr lang="el-GR" sz="900" b="0">
                <a:effectLst/>
                <a:latin typeface="+mj-lt"/>
              </a:defRPr>
            </a:lvl7pPr>
            <a:lvl8pPr marL="0" indent="0" latinLnBrk="0">
              <a:spcBef>
                <a:spcPts val="0"/>
              </a:spcBef>
              <a:buFont typeface="Arial" panose="020B0604020202020204" pitchFamily="34" charset="0"/>
              <a:buNone/>
              <a:defRPr lang="el-GR" sz="900" b="0">
                <a:effectLst/>
                <a:latin typeface="+mj-lt"/>
              </a:defRPr>
            </a:lvl8pPr>
            <a:lvl9pPr marL="0" indent="0" latinLnBrk="0">
              <a:spcBef>
                <a:spcPts val="0"/>
              </a:spcBef>
              <a:buFont typeface="Arial" panose="020B0604020202020204" pitchFamily="34" charset="0"/>
              <a:buNone/>
              <a:defRPr lang="el-GR" sz="900" b="0">
                <a:effectLst/>
                <a:latin typeface="+mj-lt"/>
              </a:defRPr>
            </a:lvl9pPr>
          </a:lstStyle>
          <a:p>
            <a:pPr lvl="0"/>
            <a:r>
              <a:rPr lang="el-GR"/>
              <a:t>διεύθυνση URL ιστοσελίδας</a:t>
            </a:r>
          </a:p>
        </p:txBody>
      </p:sp>
    </p:spTree>
    <p:extLst>
      <p:ext uri="{BB962C8B-B14F-4D97-AF65-F5344CB8AC3E}">
        <p14:creationId xmlns:p14="http://schemas.microsoft.com/office/powerpoint/2010/main" val="177555540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πλέγμα επαγγελματικής κάρτας" hidden="1"/>
          <p:cNvGrpSpPr/>
          <p:nvPr userDrawn="1"/>
        </p:nvGrpSpPr>
        <p:grpSpPr>
          <a:xfrm>
            <a:off x="685800" y="452618"/>
            <a:ext cx="6400800" cy="9148542"/>
            <a:chOff x="685800" y="452618"/>
            <a:chExt cx="6400800" cy="9148542"/>
          </a:xfrm>
        </p:grpSpPr>
        <p:sp>
          <p:nvSpPr>
            <p:cNvPr id="8" name="Ορθογώνιο 7"/>
            <p:cNvSpPr/>
            <p:nvPr userDrawn="1"/>
          </p:nvSpPr>
          <p:spPr>
            <a:xfrm>
              <a:off x="685800" y="452618"/>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Ορθογώνιο 8"/>
            <p:cNvSpPr/>
            <p:nvPr userDrawn="1"/>
          </p:nvSpPr>
          <p:spPr>
            <a:xfrm>
              <a:off x="3886200" y="452618"/>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Ορθογώνιο 9"/>
            <p:cNvSpPr/>
            <p:nvPr userDrawn="1"/>
          </p:nvSpPr>
          <p:spPr>
            <a:xfrm>
              <a:off x="685800" y="22878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Ορθογώνιο 10"/>
            <p:cNvSpPr/>
            <p:nvPr userDrawn="1"/>
          </p:nvSpPr>
          <p:spPr>
            <a:xfrm>
              <a:off x="3886200" y="22878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Ορθογώνιο 11"/>
            <p:cNvSpPr/>
            <p:nvPr userDrawn="1"/>
          </p:nvSpPr>
          <p:spPr>
            <a:xfrm>
              <a:off x="685800" y="41166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Ορθογώνιο 12"/>
            <p:cNvSpPr/>
            <p:nvPr userDrawn="1"/>
          </p:nvSpPr>
          <p:spPr>
            <a:xfrm>
              <a:off x="3886200" y="41166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Ορθογώνιο 13"/>
            <p:cNvSpPr/>
            <p:nvPr userDrawn="1"/>
          </p:nvSpPr>
          <p:spPr>
            <a:xfrm>
              <a:off x="685800" y="59454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Ορθογώνιο 14"/>
            <p:cNvSpPr/>
            <p:nvPr userDrawn="1"/>
          </p:nvSpPr>
          <p:spPr>
            <a:xfrm>
              <a:off x="3886200" y="59454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Ορθογώνιο 15"/>
            <p:cNvSpPr/>
            <p:nvPr userDrawn="1"/>
          </p:nvSpPr>
          <p:spPr>
            <a:xfrm>
              <a:off x="685800" y="7772360"/>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Ορθογώνιο 16"/>
            <p:cNvSpPr/>
            <p:nvPr userDrawn="1"/>
          </p:nvSpPr>
          <p:spPr>
            <a:xfrm>
              <a:off x="3886200" y="7772360"/>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2" name="Πλαίσιο κράτησης θέσης τίτλου 1" hidden="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l-GR"/>
              <a:t>Κάντε κλικ για να επεξεργαστείτε το στυλ υποδείγματος τίτλου</a:t>
            </a:r>
          </a:p>
        </p:txBody>
      </p:sp>
      <p:sp>
        <p:nvSpPr>
          <p:cNvPr id="3" name="Πλαίσιο κράτησης θέσης κειμένου 2" hidden="1"/>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l-GR"/>
              <a:t>Κάντε κλικ για να επεξεργαστείτε τα στυλ υποδείγματος κειμένου</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Πλαίσιο κράτησης θέσης ημερομηνίας 3" hidden="1"/>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latinLnBrk="0">
              <a:defRPr lang="el-GR" sz="1020">
                <a:solidFill>
                  <a:schemeClr val="tx1">
                    <a:tint val="75000"/>
                  </a:schemeClr>
                </a:solidFill>
              </a:defRPr>
            </a:lvl1pPr>
          </a:lstStyle>
          <a:p>
            <a:fld id="{245E089B-7FF9-4A76-9A80-45C596FC758E}" type="datetimeFigureOut">
              <a:t>11/12/2013</a:t>
            </a:fld>
            <a:endParaRPr lang="el-GR"/>
          </a:p>
        </p:txBody>
      </p:sp>
      <p:sp>
        <p:nvSpPr>
          <p:cNvPr id="5" name="Πλαίσιο κράτησης θέσης υποσέλιδου 4" hidden="1"/>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latinLnBrk="0">
              <a:defRPr lang="el-GR" sz="1020">
                <a:solidFill>
                  <a:schemeClr val="tx1">
                    <a:tint val="75000"/>
                  </a:schemeClr>
                </a:solidFill>
              </a:defRPr>
            </a:lvl1pPr>
          </a:lstStyle>
          <a:p>
            <a:endParaRPr lang="el-GR"/>
          </a:p>
        </p:txBody>
      </p:sp>
      <p:sp>
        <p:nvSpPr>
          <p:cNvPr id="6" name="Πλαίσιο κράτησης θέσης αριθμού διαφάνειας 5" hidden="1"/>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latinLnBrk="0">
              <a:defRPr lang="el-GR" sz="1020">
                <a:solidFill>
                  <a:schemeClr val="tx1">
                    <a:tint val="75000"/>
                  </a:schemeClr>
                </a:solidFill>
              </a:defRPr>
            </a:lvl1pPr>
          </a:lstStyle>
          <a:p>
            <a:fld id="{81D0A0F0-231E-41D6-803A-199B82C09D42}" type="slidenum">
              <a:t>‹#›</a:t>
            </a:fld>
            <a:endParaRPr lang="el-GR"/>
          </a:p>
        </p:txBody>
      </p:sp>
      <p:grpSp>
        <p:nvGrpSpPr>
          <p:cNvPr id="22" name="Ομάδα 21"/>
          <p:cNvGrpSpPr/>
          <p:nvPr userDrawn="1"/>
        </p:nvGrpSpPr>
        <p:grpSpPr>
          <a:xfrm>
            <a:off x="685800" y="457200"/>
            <a:ext cx="3200400" cy="1832622"/>
            <a:chOff x="685800" y="457200"/>
            <a:chExt cx="3200400" cy="1832622"/>
          </a:xfrm>
        </p:grpSpPr>
        <p:sp>
          <p:nvSpPr>
            <p:cNvPr id="168" name="Ορθογώνιο 167"/>
            <p:cNvSpPr/>
            <p:nvPr userDrawn="1"/>
          </p:nvSpPr>
          <p:spPr>
            <a:xfrm>
              <a:off x="685800" y="457200"/>
              <a:ext cx="3200400" cy="1828800"/>
            </a:xfrm>
            <a:prstGeom prst="rect">
              <a:avLst/>
            </a:prstGeom>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60" name="Ομάδα 359"/>
            <p:cNvGrpSpPr/>
            <p:nvPr userDrawn="1"/>
          </p:nvGrpSpPr>
          <p:grpSpPr>
            <a:xfrm>
              <a:off x="819079" y="537585"/>
              <a:ext cx="550701" cy="1752237"/>
              <a:chOff x="819079" y="537585"/>
              <a:chExt cx="550701" cy="1752237"/>
            </a:xfrm>
          </p:grpSpPr>
          <p:sp>
            <p:nvSpPr>
              <p:cNvPr id="361" name="Ελεύθερη σχεδίαση 360"/>
              <p:cNvSpPr/>
              <p:nvPr userDrawn="1"/>
            </p:nvSpPr>
            <p:spPr>
              <a:xfrm>
                <a:off x="1119238" y="2177116"/>
                <a:ext cx="45719" cy="109728"/>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Lst>
                <a:ahLst/>
                <a:cxnLst>
                  <a:cxn ang="0">
                    <a:pos x="connsiteX0" y="connsiteY0"/>
                  </a:cxn>
                  <a:cxn ang="0">
                    <a:pos x="connsiteX1" y="connsiteY1"/>
                  </a:cxn>
                </a:cxnLst>
                <a:rect l="l" t="t" r="r" b="b"/>
                <a:pathLst>
                  <a:path w="35719" h="109538">
                    <a:moveTo>
                      <a:pt x="35719" y="0"/>
                    </a:moveTo>
                    <a:cubicBezTo>
                      <a:pt x="18415" y="34132"/>
                      <a:pt x="10161" y="68844"/>
                      <a:pt x="0" y="109538"/>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62" name="Ομάδα 361"/>
              <p:cNvGrpSpPr/>
              <p:nvPr userDrawn="1"/>
            </p:nvGrpSpPr>
            <p:grpSpPr>
              <a:xfrm>
                <a:off x="819079" y="537585"/>
                <a:ext cx="550701" cy="1665694"/>
                <a:chOff x="819079" y="537585"/>
                <a:chExt cx="550701" cy="1665694"/>
              </a:xfrm>
            </p:grpSpPr>
            <p:sp>
              <p:nvSpPr>
                <p:cNvPr id="365" name="Ελεύθερη σχεδίαση 8"/>
                <p:cNvSpPr>
                  <a:spLocks/>
                </p:cNvSpPr>
                <p:nvPr userDrawn="1"/>
              </p:nvSpPr>
              <p:spPr bwMode="auto">
                <a:xfrm flipH="1">
                  <a:off x="835572" y="1408620"/>
                  <a:ext cx="41233" cy="35985"/>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366" name="Ελεύθερη σχεδίαση 365"/>
                <p:cNvSpPr>
                  <a:spLocks/>
                </p:cNvSpPr>
                <p:nvPr userDrawn="1"/>
              </p:nvSpPr>
              <p:spPr bwMode="auto">
                <a:xfrm flipH="1">
                  <a:off x="912039" y="1569051"/>
                  <a:ext cx="41982" cy="35985"/>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367" name="Ελεύθερη σχεδίαση 366"/>
                <p:cNvSpPr>
                  <a:spLocks/>
                </p:cNvSpPr>
                <p:nvPr userDrawn="1"/>
              </p:nvSpPr>
              <p:spPr bwMode="auto">
                <a:xfrm flipH="1">
                  <a:off x="1157934" y="1829939"/>
                  <a:ext cx="41982" cy="40483"/>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368" name="Ελεύθερη σχεδίαση 367"/>
                <p:cNvSpPr>
                  <a:spLocks/>
                </p:cNvSpPr>
                <p:nvPr userDrawn="1"/>
              </p:nvSpPr>
              <p:spPr bwMode="auto">
                <a:xfrm flipH="1">
                  <a:off x="861061" y="1259434"/>
                  <a:ext cx="59225" cy="59224"/>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369" name="Ελεύθερη σχεδίαση 368"/>
                <p:cNvSpPr>
                  <a:spLocks/>
                </p:cNvSpPr>
                <p:nvPr userDrawn="1"/>
              </p:nvSpPr>
              <p:spPr bwMode="auto">
                <a:xfrm flipH="1">
                  <a:off x="1240398" y="1680003"/>
                  <a:ext cx="62973" cy="62223"/>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370" name="Ελεύθερη σχεδίαση 369"/>
                <p:cNvSpPr>
                  <a:spLocks/>
                </p:cNvSpPr>
                <p:nvPr userDrawn="1"/>
              </p:nvSpPr>
              <p:spPr bwMode="auto">
                <a:xfrm flipH="1">
                  <a:off x="819079" y="2003864"/>
                  <a:ext cx="149936" cy="149936"/>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371" name="Ελεύθερη σχεδίαση 370"/>
                <p:cNvSpPr>
                  <a:spLocks/>
                </p:cNvSpPr>
                <p:nvPr userDrawn="1"/>
              </p:nvSpPr>
              <p:spPr bwMode="auto">
                <a:xfrm flipH="1">
                  <a:off x="1162432" y="1128990"/>
                  <a:ext cx="62223" cy="62223"/>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372" name="Ελεύθερη σχεδίαση 371"/>
                <p:cNvSpPr>
                  <a:spLocks/>
                </p:cNvSpPr>
                <p:nvPr userDrawn="1"/>
              </p:nvSpPr>
              <p:spPr bwMode="auto">
                <a:xfrm flipH="1">
                  <a:off x="953799" y="1840434"/>
                  <a:ext cx="116200" cy="164179"/>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nvGrpSpPr>
                <p:cNvPr id="373" name="Ομάδα 372"/>
                <p:cNvGrpSpPr/>
                <p:nvPr userDrawn="1"/>
              </p:nvGrpSpPr>
              <p:grpSpPr>
                <a:xfrm rot="21049918">
                  <a:off x="1042165" y="1200290"/>
                  <a:ext cx="322176" cy="238397"/>
                  <a:chOff x="452438" y="3540125"/>
                  <a:chExt cx="750888" cy="555625"/>
                </a:xfrm>
              </p:grpSpPr>
              <p:sp>
                <p:nvSpPr>
                  <p:cNvPr id="389" name="Ελεύθερη σχεδίαση 388"/>
                  <p:cNvSpPr>
                    <a:spLocks/>
                  </p:cNvSpPr>
                  <p:nvPr userDrawn="1"/>
                </p:nvSpPr>
                <p:spPr bwMode="auto">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390" name="Ελεύθερη σχεδίαση 389"/>
                  <p:cNvSpPr>
                    <a:spLocks/>
                  </p:cNvSpPr>
                  <p:nvPr userDrawn="1"/>
                </p:nvSpPr>
                <p:spPr bwMode="auto">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sp>
              <p:nvSpPr>
                <p:cNvPr id="374" name="Ελεύθερη σχεδίαση 373"/>
                <p:cNvSpPr>
                  <a:spLocks/>
                </p:cNvSpPr>
                <p:nvPr userDrawn="1"/>
              </p:nvSpPr>
              <p:spPr bwMode="auto">
                <a:xfrm flipH="1">
                  <a:off x="857514" y="1362712"/>
                  <a:ext cx="245145" cy="20991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375" name="Ελεύθερη σχεδίαση 38"/>
                <p:cNvSpPr>
                  <a:spLocks/>
                </p:cNvSpPr>
                <p:nvPr userDrawn="1"/>
              </p:nvSpPr>
              <p:spPr bwMode="auto">
                <a:xfrm flipH="1">
                  <a:off x="1007998" y="1079511"/>
                  <a:ext cx="79466" cy="83964"/>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l-GR"/>
                </a:p>
              </p:txBody>
            </p:sp>
            <p:grpSp>
              <p:nvGrpSpPr>
                <p:cNvPr id="376" name="Ομάδα 375"/>
                <p:cNvGrpSpPr/>
                <p:nvPr userDrawn="1"/>
              </p:nvGrpSpPr>
              <p:grpSpPr>
                <a:xfrm>
                  <a:off x="1082967" y="1915383"/>
                  <a:ext cx="286813" cy="287896"/>
                  <a:chOff x="2051052" y="5522596"/>
                  <a:chExt cx="892175" cy="895542"/>
                </a:xfrm>
              </p:grpSpPr>
              <p:sp>
                <p:nvSpPr>
                  <p:cNvPr id="383" name="Ελεύθερη σχεδίαση 5"/>
                  <p:cNvSpPr>
                    <a:spLocks/>
                  </p:cNvSpPr>
                  <p:nvPr userDrawn="1"/>
                </p:nvSpPr>
                <p:spPr bwMode="auto">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384" name="Γραμμή 6"/>
                  <p:cNvSpPr>
                    <a:spLocks noChangeShapeType="1"/>
                  </p:cNvSpPr>
                  <p:nvPr userDrawn="1"/>
                </p:nvSpPr>
                <p:spPr bwMode="auto">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385" name="Ελεύθερη σχεδίαση 32"/>
                  <p:cNvSpPr>
                    <a:spLocks/>
                  </p:cNvSpPr>
                  <p:nvPr userDrawn="1"/>
                </p:nvSpPr>
                <p:spPr bwMode="auto">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386" name="Ελεύθερη σχεδίαση 33"/>
                  <p:cNvSpPr>
                    <a:spLocks/>
                  </p:cNvSpPr>
                  <p:nvPr userDrawn="1"/>
                </p:nvSpPr>
                <p:spPr bwMode="auto">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387" name="Ελεύθερη σχεδίαση 32"/>
                  <p:cNvSpPr>
                    <a:spLocks/>
                  </p:cNvSpPr>
                  <p:nvPr userDrawn="1"/>
                </p:nvSpPr>
                <p:spPr bwMode="auto">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388" name="Οβάλ 387"/>
                  <p:cNvSpPr/>
                  <p:nvPr userDrawn="1"/>
                </p:nvSpPr>
                <p:spPr>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377" name="Ομάδα 376"/>
                <p:cNvGrpSpPr/>
                <p:nvPr userDrawn="1"/>
              </p:nvGrpSpPr>
              <p:grpSpPr>
                <a:xfrm rot="19876682">
                  <a:off x="835913" y="537585"/>
                  <a:ext cx="414639" cy="412893"/>
                  <a:chOff x="4277517" y="3752400"/>
                  <a:chExt cx="1154448" cy="1149586"/>
                </a:xfrm>
              </p:grpSpPr>
              <p:sp>
                <p:nvSpPr>
                  <p:cNvPr id="378" name="Ελεύθερη σχεδίαση 377"/>
                  <p:cNvSpPr>
                    <a:spLocks/>
                  </p:cNvSpPr>
                  <p:nvPr userDrawn="1"/>
                </p:nvSpPr>
                <p:spPr bwMode="auto">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379" name="Ελεύθερη σχεδίαση 35"/>
                  <p:cNvSpPr>
                    <a:spLocks/>
                  </p:cNvSpPr>
                  <p:nvPr userDrawn="1"/>
                </p:nvSpPr>
                <p:spPr bwMode="auto">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l-GR"/>
                  </a:p>
                </p:txBody>
              </p:sp>
              <p:sp>
                <p:nvSpPr>
                  <p:cNvPr id="380" name="Ελεύθερη σχεδίαση 41"/>
                  <p:cNvSpPr>
                    <a:spLocks/>
                  </p:cNvSpPr>
                  <p:nvPr userDrawn="1"/>
                </p:nvSpPr>
                <p:spPr bwMode="auto">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381" name="Ελεύθερη σχεδίαση 41"/>
                  <p:cNvSpPr>
                    <a:spLocks/>
                  </p:cNvSpPr>
                  <p:nvPr userDrawn="1"/>
                </p:nvSpPr>
                <p:spPr bwMode="auto">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382" name="Ελεύθερη σχεδίαση 42"/>
                  <p:cNvSpPr>
                    <a:spLocks/>
                  </p:cNvSpPr>
                  <p:nvPr userDrawn="1"/>
                </p:nvSpPr>
                <p:spPr bwMode="auto">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anchor="t" anchorCtr="0" compatLnSpc="1">
                    <a:prstTxWarp prst="textNoShape">
                      <a:avLst/>
                    </a:prstTxWarp>
                  </a:bodyPr>
                  <a:lstStyle/>
                  <a:p>
                    <a:pPr lvl="0"/>
                    <a:endParaRPr lang="el-GR"/>
                  </a:p>
                </p:txBody>
              </p:sp>
            </p:grpSp>
          </p:grpSp>
          <p:sp>
            <p:nvSpPr>
              <p:cNvPr id="363" name="Ελεύθερη σχεδίαση 362"/>
              <p:cNvSpPr/>
              <p:nvPr userDrawn="1"/>
            </p:nvSpPr>
            <p:spPr>
              <a:xfrm>
                <a:off x="980749" y="916845"/>
                <a:ext cx="117212" cy="1372336"/>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Lst>
                <a:ahLst/>
                <a:cxnLst>
                  <a:cxn ang="0">
                    <a:pos x="connsiteX0" y="connsiteY0"/>
                  </a:cxn>
                  <a:cxn ang="0">
                    <a:pos x="connsiteX1" y="connsiteY1"/>
                  </a:cxn>
                </a:cxnLst>
                <a:rect l="l" t="t" r="r" b="b"/>
                <a:pathLst>
                  <a:path w="21645" h="109919">
                    <a:moveTo>
                      <a:pt x="5915" y="0"/>
                    </a:moveTo>
                    <a:cubicBezTo>
                      <a:pt x="-7871" y="34132"/>
                      <a:pt x="4542" y="67508"/>
                      <a:pt x="21645" y="109919"/>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4" name="Ελεύθερη σχεδίαση 363"/>
              <p:cNvSpPr/>
              <p:nvPr userDrawn="1"/>
            </p:nvSpPr>
            <p:spPr>
              <a:xfrm>
                <a:off x="1021090" y="1419931"/>
                <a:ext cx="136273" cy="869891"/>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 name="connsiteX0" fmla="*/ 30475 w 30475"/>
                  <a:gd name="connsiteY0" fmla="*/ 0 h 69675"/>
                  <a:gd name="connsiteX1" fmla="*/ 5310 w 30475"/>
                  <a:gd name="connsiteY1" fmla="*/ 69675 h 69675"/>
                  <a:gd name="connsiteX0" fmla="*/ 25165 w 25165"/>
                  <a:gd name="connsiteY0" fmla="*/ 0 h 69675"/>
                  <a:gd name="connsiteX1" fmla="*/ 0 w 25165"/>
                  <a:gd name="connsiteY1" fmla="*/ 69675 h 69675"/>
                  <a:gd name="connsiteX0" fmla="*/ 25165 w 25165"/>
                  <a:gd name="connsiteY0" fmla="*/ 0 h 69675"/>
                  <a:gd name="connsiteX1" fmla="*/ 0 w 25165"/>
                  <a:gd name="connsiteY1" fmla="*/ 69675 h 69675"/>
                </a:gdLst>
                <a:ahLst/>
                <a:cxnLst>
                  <a:cxn ang="0">
                    <a:pos x="connsiteX0" y="connsiteY0"/>
                  </a:cxn>
                  <a:cxn ang="0">
                    <a:pos x="connsiteX1" y="connsiteY1"/>
                  </a:cxn>
                </a:cxnLst>
                <a:rect l="l" t="t" r="r" b="b"/>
                <a:pathLst>
                  <a:path w="25165" h="69675">
                    <a:moveTo>
                      <a:pt x="25165" y="0"/>
                    </a:moveTo>
                    <a:cubicBezTo>
                      <a:pt x="11379" y="34323"/>
                      <a:pt x="14558" y="24403"/>
                      <a:pt x="0" y="69675"/>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1" name="Ομάδα 20"/>
            <p:cNvGrpSpPr/>
            <p:nvPr userDrawn="1"/>
          </p:nvGrpSpPr>
          <p:grpSpPr>
            <a:xfrm>
              <a:off x="3577471" y="1677217"/>
              <a:ext cx="250403" cy="608783"/>
              <a:chOff x="3577471" y="1677217"/>
              <a:chExt cx="250403" cy="608783"/>
            </a:xfrm>
          </p:grpSpPr>
          <p:grpSp>
            <p:nvGrpSpPr>
              <p:cNvPr id="20" name="Ομάδα 19"/>
              <p:cNvGrpSpPr/>
              <p:nvPr userDrawn="1"/>
            </p:nvGrpSpPr>
            <p:grpSpPr>
              <a:xfrm>
                <a:off x="3577471" y="1677217"/>
                <a:ext cx="250403" cy="549079"/>
                <a:chOff x="3577471" y="1677217"/>
                <a:chExt cx="250403" cy="549079"/>
              </a:xfrm>
            </p:grpSpPr>
            <p:sp>
              <p:nvSpPr>
                <p:cNvPr id="396" name="Ελεύθερη σχεδίαση 47"/>
                <p:cNvSpPr>
                  <a:spLocks/>
                </p:cNvSpPr>
                <p:nvPr userDrawn="1"/>
              </p:nvSpPr>
              <p:spPr bwMode="auto">
                <a:xfrm flipH="1">
                  <a:off x="3577471" y="1677217"/>
                  <a:ext cx="223783" cy="164228"/>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397" name="Ελεύθερη σχεδίαση 48"/>
                <p:cNvSpPr>
                  <a:spLocks/>
                </p:cNvSpPr>
                <p:nvPr userDrawn="1"/>
              </p:nvSpPr>
              <p:spPr bwMode="auto">
                <a:xfrm flipH="1">
                  <a:off x="3606798" y="1723237"/>
                  <a:ext cx="216565" cy="130841"/>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398" name="Ελεύθερη σχεδίαση 49"/>
                <p:cNvSpPr>
                  <a:spLocks/>
                </p:cNvSpPr>
                <p:nvPr userDrawn="1"/>
              </p:nvSpPr>
              <p:spPr bwMode="auto">
                <a:xfrm flipH="1">
                  <a:off x="3655976" y="2093651"/>
                  <a:ext cx="171898" cy="13264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399" name="Ελεύθερη σχεδίαση 18"/>
                <p:cNvSpPr>
                  <a:spLocks/>
                </p:cNvSpPr>
                <p:nvPr userDrawn="1"/>
              </p:nvSpPr>
              <p:spPr bwMode="auto">
                <a:xfrm flipH="1">
                  <a:off x="3780117" y="1996883"/>
                  <a:ext cx="43888" cy="43888"/>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pPr lvl="0"/>
                  <a:endParaRPr lang="el-GR"/>
                </a:p>
              </p:txBody>
            </p:sp>
          </p:grpSp>
          <p:sp>
            <p:nvSpPr>
              <p:cNvPr id="393" name="Ελεύθερη σχεδίαση 392"/>
              <p:cNvSpPr/>
              <p:nvPr userDrawn="1"/>
            </p:nvSpPr>
            <p:spPr>
              <a:xfrm>
                <a:off x="3731526" y="1843088"/>
                <a:ext cx="10716" cy="442912"/>
              </a:xfrm>
              <a:custGeom>
                <a:avLst/>
                <a:gdLst>
                  <a:gd name="connsiteX0" fmla="*/ 0 w 9525"/>
                  <a:gd name="connsiteY0" fmla="*/ 0 h 442912"/>
                  <a:gd name="connsiteX1" fmla="*/ 9525 w 9525"/>
                  <a:gd name="connsiteY1" fmla="*/ 442912 h 442912"/>
                  <a:gd name="connsiteX2" fmla="*/ 9525 w 9525"/>
                  <a:gd name="connsiteY2" fmla="*/ 442912 h 442912"/>
                  <a:gd name="connsiteX0" fmla="*/ 0 w 11647"/>
                  <a:gd name="connsiteY0" fmla="*/ 0 h 10000"/>
                  <a:gd name="connsiteX1" fmla="*/ 10000 w 11647"/>
                  <a:gd name="connsiteY1" fmla="*/ 10000 h 10000"/>
                  <a:gd name="connsiteX2" fmla="*/ 10000 w 11647"/>
                  <a:gd name="connsiteY2" fmla="*/ 10000 h 10000"/>
                  <a:gd name="connsiteX0" fmla="*/ 0 w 16472"/>
                  <a:gd name="connsiteY0" fmla="*/ 0 h 10000"/>
                  <a:gd name="connsiteX1" fmla="*/ 10000 w 16472"/>
                  <a:gd name="connsiteY1" fmla="*/ 10000 h 10000"/>
                  <a:gd name="connsiteX2" fmla="*/ 10000 w 16472"/>
                  <a:gd name="connsiteY2" fmla="*/ 10000 h 10000"/>
                </a:gdLst>
                <a:ahLst/>
                <a:cxnLst>
                  <a:cxn ang="0">
                    <a:pos x="connsiteX0" y="connsiteY0"/>
                  </a:cxn>
                  <a:cxn ang="0">
                    <a:pos x="connsiteX1" y="connsiteY1"/>
                  </a:cxn>
                  <a:cxn ang="0">
                    <a:pos x="connsiteX2" y="connsiteY2"/>
                  </a:cxn>
                </a:cxnLst>
                <a:rect l="l" t="t" r="r" b="b"/>
                <a:pathLst>
                  <a:path w="16472" h="10000">
                    <a:moveTo>
                      <a:pt x="0" y="0"/>
                    </a:moveTo>
                    <a:cubicBezTo>
                      <a:pt x="20834" y="3978"/>
                      <a:pt x="19166" y="6613"/>
                      <a:pt x="10000" y="10000"/>
                    </a:cubicBezTo>
                    <a:lnTo>
                      <a:pt x="10000" y="10000"/>
                    </a:ln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l-GR"/>
              </a:p>
            </p:txBody>
          </p:sp>
        </p:grpSp>
      </p:grpSp>
      <p:grpSp>
        <p:nvGrpSpPr>
          <p:cNvPr id="401" name="Ομάδα 400"/>
          <p:cNvGrpSpPr/>
          <p:nvPr userDrawn="1"/>
        </p:nvGrpSpPr>
        <p:grpSpPr>
          <a:xfrm>
            <a:off x="3886200" y="457200"/>
            <a:ext cx="3200400" cy="1832622"/>
            <a:chOff x="685800" y="457200"/>
            <a:chExt cx="3200400" cy="1832622"/>
          </a:xfrm>
        </p:grpSpPr>
        <p:sp>
          <p:nvSpPr>
            <p:cNvPr id="402" name="Ορθογώνιο 401"/>
            <p:cNvSpPr/>
            <p:nvPr userDrawn="1"/>
          </p:nvSpPr>
          <p:spPr>
            <a:xfrm>
              <a:off x="685800" y="457200"/>
              <a:ext cx="3200400" cy="1828800"/>
            </a:xfrm>
            <a:prstGeom prst="rect">
              <a:avLst/>
            </a:prstGeom>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03" name="Ομάδα 402"/>
            <p:cNvGrpSpPr/>
            <p:nvPr userDrawn="1"/>
          </p:nvGrpSpPr>
          <p:grpSpPr>
            <a:xfrm>
              <a:off x="819079" y="537585"/>
              <a:ext cx="550701" cy="1752237"/>
              <a:chOff x="819079" y="537585"/>
              <a:chExt cx="550701" cy="1752237"/>
            </a:xfrm>
          </p:grpSpPr>
          <p:sp>
            <p:nvSpPr>
              <p:cNvPr id="411" name="Ελεύθερη σχεδίαση 410"/>
              <p:cNvSpPr/>
              <p:nvPr userDrawn="1"/>
            </p:nvSpPr>
            <p:spPr>
              <a:xfrm>
                <a:off x="1119238" y="2177116"/>
                <a:ext cx="45719" cy="109728"/>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Lst>
                <a:ahLst/>
                <a:cxnLst>
                  <a:cxn ang="0">
                    <a:pos x="connsiteX0" y="connsiteY0"/>
                  </a:cxn>
                  <a:cxn ang="0">
                    <a:pos x="connsiteX1" y="connsiteY1"/>
                  </a:cxn>
                </a:cxnLst>
                <a:rect l="l" t="t" r="r" b="b"/>
                <a:pathLst>
                  <a:path w="35719" h="109538">
                    <a:moveTo>
                      <a:pt x="35719" y="0"/>
                    </a:moveTo>
                    <a:cubicBezTo>
                      <a:pt x="18415" y="34132"/>
                      <a:pt x="10161" y="68844"/>
                      <a:pt x="0" y="109538"/>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12" name="Ομάδα 411"/>
              <p:cNvGrpSpPr/>
              <p:nvPr userDrawn="1"/>
            </p:nvGrpSpPr>
            <p:grpSpPr>
              <a:xfrm>
                <a:off x="819079" y="537585"/>
                <a:ext cx="550701" cy="1665694"/>
                <a:chOff x="819079" y="537585"/>
                <a:chExt cx="550701" cy="1665694"/>
              </a:xfrm>
            </p:grpSpPr>
            <p:sp>
              <p:nvSpPr>
                <p:cNvPr id="415" name="Ελεύθερη σχεδίαση 8"/>
                <p:cNvSpPr>
                  <a:spLocks/>
                </p:cNvSpPr>
                <p:nvPr userDrawn="1"/>
              </p:nvSpPr>
              <p:spPr bwMode="auto">
                <a:xfrm flipH="1">
                  <a:off x="835572" y="1408620"/>
                  <a:ext cx="41233" cy="35985"/>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16" name="Ελεύθερη σχεδίαση 415"/>
                <p:cNvSpPr>
                  <a:spLocks/>
                </p:cNvSpPr>
                <p:nvPr userDrawn="1"/>
              </p:nvSpPr>
              <p:spPr bwMode="auto">
                <a:xfrm flipH="1">
                  <a:off x="912039" y="1569051"/>
                  <a:ext cx="41982" cy="35985"/>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17" name="Ελεύθερη σχεδίαση 416"/>
                <p:cNvSpPr>
                  <a:spLocks/>
                </p:cNvSpPr>
                <p:nvPr userDrawn="1"/>
              </p:nvSpPr>
              <p:spPr bwMode="auto">
                <a:xfrm flipH="1">
                  <a:off x="1157934" y="1829939"/>
                  <a:ext cx="41982" cy="40483"/>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18" name="Ελεύθερη σχεδίαση 417"/>
                <p:cNvSpPr>
                  <a:spLocks/>
                </p:cNvSpPr>
                <p:nvPr userDrawn="1"/>
              </p:nvSpPr>
              <p:spPr bwMode="auto">
                <a:xfrm flipH="1">
                  <a:off x="861061" y="1259434"/>
                  <a:ext cx="59225" cy="59224"/>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419" name="Ελεύθερη σχεδίαση 418"/>
                <p:cNvSpPr>
                  <a:spLocks/>
                </p:cNvSpPr>
                <p:nvPr userDrawn="1"/>
              </p:nvSpPr>
              <p:spPr bwMode="auto">
                <a:xfrm flipH="1">
                  <a:off x="1240398" y="1680003"/>
                  <a:ext cx="62973" cy="62223"/>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20" name="Ελεύθερη σχεδίαση 419"/>
                <p:cNvSpPr>
                  <a:spLocks/>
                </p:cNvSpPr>
                <p:nvPr userDrawn="1"/>
              </p:nvSpPr>
              <p:spPr bwMode="auto">
                <a:xfrm flipH="1">
                  <a:off x="819079" y="2003864"/>
                  <a:ext cx="149936" cy="149936"/>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421" name="Ελεύθερη σχεδίαση 420"/>
                <p:cNvSpPr>
                  <a:spLocks/>
                </p:cNvSpPr>
                <p:nvPr userDrawn="1"/>
              </p:nvSpPr>
              <p:spPr bwMode="auto">
                <a:xfrm flipH="1">
                  <a:off x="1162432" y="1128990"/>
                  <a:ext cx="62223" cy="62223"/>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422" name="Ελεύθερη σχεδίαση 421"/>
                <p:cNvSpPr>
                  <a:spLocks/>
                </p:cNvSpPr>
                <p:nvPr userDrawn="1"/>
              </p:nvSpPr>
              <p:spPr bwMode="auto">
                <a:xfrm flipH="1">
                  <a:off x="953799" y="1840434"/>
                  <a:ext cx="116200" cy="164179"/>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nvGrpSpPr>
                <p:cNvPr id="423" name="Ομάδα 422"/>
                <p:cNvGrpSpPr/>
                <p:nvPr userDrawn="1"/>
              </p:nvGrpSpPr>
              <p:grpSpPr>
                <a:xfrm rot="21049918">
                  <a:off x="1042165" y="1200290"/>
                  <a:ext cx="322176" cy="238397"/>
                  <a:chOff x="452438" y="3540125"/>
                  <a:chExt cx="750888" cy="555625"/>
                </a:xfrm>
              </p:grpSpPr>
              <p:sp>
                <p:nvSpPr>
                  <p:cNvPr id="439" name="Ελεύθερη σχεδίαση 438"/>
                  <p:cNvSpPr>
                    <a:spLocks/>
                  </p:cNvSpPr>
                  <p:nvPr userDrawn="1"/>
                </p:nvSpPr>
                <p:spPr bwMode="auto">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440" name="Ελεύθερη σχεδίαση 439"/>
                  <p:cNvSpPr>
                    <a:spLocks/>
                  </p:cNvSpPr>
                  <p:nvPr userDrawn="1"/>
                </p:nvSpPr>
                <p:spPr bwMode="auto">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sp>
              <p:nvSpPr>
                <p:cNvPr id="424" name="Ελεύθερη σχεδίαση 423"/>
                <p:cNvSpPr>
                  <a:spLocks/>
                </p:cNvSpPr>
                <p:nvPr userDrawn="1"/>
              </p:nvSpPr>
              <p:spPr bwMode="auto">
                <a:xfrm flipH="1">
                  <a:off x="857514" y="1362712"/>
                  <a:ext cx="245145" cy="20991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25" name="Ελεύθερη σχεδίαση 38"/>
                <p:cNvSpPr>
                  <a:spLocks/>
                </p:cNvSpPr>
                <p:nvPr userDrawn="1"/>
              </p:nvSpPr>
              <p:spPr bwMode="auto">
                <a:xfrm flipH="1">
                  <a:off x="1007998" y="1079511"/>
                  <a:ext cx="79466" cy="83964"/>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l-GR"/>
                </a:p>
              </p:txBody>
            </p:sp>
            <p:grpSp>
              <p:nvGrpSpPr>
                <p:cNvPr id="426" name="Ομάδα 425"/>
                <p:cNvGrpSpPr/>
                <p:nvPr userDrawn="1"/>
              </p:nvGrpSpPr>
              <p:grpSpPr>
                <a:xfrm>
                  <a:off x="1082967" y="1915383"/>
                  <a:ext cx="286813" cy="287896"/>
                  <a:chOff x="2051052" y="5522596"/>
                  <a:chExt cx="892175" cy="895542"/>
                </a:xfrm>
              </p:grpSpPr>
              <p:sp>
                <p:nvSpPr>
                  <p:cNvPr id="433" name="Ελεύθερη σχεδίαση 5"/>
                  <p:cNvSpPr>
                    <a:spLocks/>
                  </p:cNvSpPr>
                  <p:nvPr userDrawn="1"/>
                </p:nvSpPr>
                <p:spPr bwMode="auto">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434" name="Γραμμή 6"/>
                  <p:cNvSpPr>
                    <a:spLocks noChangeShapeType="1"/>
                  </p:cNvSpPr>
                  <p:nvPr userDrawn="1"/>
                </p:nvSpPr>
                <p:spPr bwMode="auto">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435" name="Ελεύθερη σχεδίαση 32"/>
                  <p:cNvSpPr>
                    <a:spLocks/>
                  </p:cNvSpPr>
                  <p:nvPr userDrawn="1"/>
                </p:nvSpPr>
                <p:spPr bwMode="auto">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436" name="Ελεύθερη σχεδίαση 33"/>
                  <p:cNvSpPr>
                    <a:spLocks/>
                  </p:cNvSpPr>
                  <p:nvPr userDrawn="1"/>
                </p:nvSpPr>
                <p:spPr bwMode="auto">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437" name="Ελεύθερη σχεδίαση 32"/>
                  <p:cNvSpPr>
                    <a:spLocks/>
                  </p:cNvSpPr>
                  <p:nvPr userDrawn="1"/>
                </p:nvSpPr>
                <p:spPr bwMode="auto">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38" name="Οβάλ 437"/>
                  <p:cNvSpPr/>
                  <p:nvPr userDrawn="1"/>
                </p:nvSpPr>
                <p:spPr>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427" name="Ομάδα 426"/>
                <p:cNvGrpSpPr/>
                <p:nvPr userDrawn="1"/>
              </p:nvGrpSpPr>
              <p:grpSpPr>
                <a:xfrm rot="19876682">
                  <a:off x="835913" y="537585"/>
                  <a:ext cx="414639" cy="412893"/>
                  <a:chOff x="4277517" y="3752400"/>
                  <a:chExt cx="1154448" cy="1149586"/>
                </a:xfrm>
              </p:grpSpPr>
              <p:sp>
                <p:nvSpPr>
                  <p:cNvPr id="428" name="Ελεύθερη σχεδίαση 427"/>
                  <p:cNvSpPr>
                    <a:spLocks/>
                  </p:cNvSpPr>
                  <p:nvPr userDrawn="1"/>
                </p:nvSpPr>
                <p:spPr bwMode="auto">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429" name="Ελεύθερη σχεδίαση 35"/>
                  <p:cNvSpPr>
                    <a:spLocks/>
                  </p:cNvSpPr>
                  <p:nvPr userDrawn="1"/>
                </p:nvSpPr>
                <p:spPr bwMode="auto">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l-GR"/>
                  </a:p>
                </p:txBody>
              </p:sp>
              <p:sp>
                <p:nvSpPr>
                  <p:cNvPr id="430" name="Ελεύθερη σχεδίαση 41"/>
                  <p:cNvSpPr>
                    <a:spLocks/>
                  </p:cNvSpPr>
                  <p:nvPr userDrawn="1"/>
                </p:nvSpPr>
                <p:spPr bwMode="auto">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31" name="Ελεύθερη σχεδίαση 41"/>
                  <p:cNvSpPr>
                    <a:spLocks/>
                  </p:cNvSpPr>
                  <p:nvPr userDrawn="1"/>
                </p:nvSpPr>
                <p:spPr bwMode="auto">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32" name="Ελεύθερη σχεδίαση 42"/>
                  <p:cNvSpPr>
                    <a:spLocks/>
                  </p:cNvSpPr>
                  <p:nvPr userDrawn="1"/>
                </p:nvSpPr>
                <p:spPr bwMode="auto">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anchor="t" anchorCtr="0" compatLnSpc="1">
                    <a:prstTxWarp prst="textNoShape">
                      <a:avLst/>
                    </a:prstTxWarp>
                  </a:bodyPr>
                  <a:lstStyle/>
                  <a:p>
                    <a:pPr lvl="0"/>
                    <a:endParaRPr lang="el-GR"/>
                  </a:p>
                </p:txBody>
              </p:sp>
            </p:grpSp>
          </p:grpSp>
          <p:sp>
            <p:nvSpPr>
              <p:cNvPr id="413" name="Ελεύθερη σχεδίαση 412"/>
              <p:cNvSpPr/>
              <p:nvPr userDrawn="1"/>
            </p:nvSpPr>
            <p:spPr>
              <a:xfrm>
                <a:off x="980749" y="916845"/>
                <a:ext cx="117212" cy="1372336"/>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Lst>
                <a:ahLst/>
                <a:cxnLst>
                  <a:cxn ang="0">
                    <a:pos x="connsiteX0" y="connsiteY0"/>
                  </a:cxn>
                  <a:cxn ang="0">
                    <a:pos x="connsiteX1" y="connsiteY1"/>
                  </a:cxn>
                </a:cxnLst>
                <a:rect l="l" t="t" r="r" b="b"/>
                <a:pathLst>
                  <a:path w="21645" h="109919">
                    <a:moveTo>
                      <a:pt x="5915" y="0"/>
                    </a:moveTo>
                    <a:cubicBezTo>
                      <a:pt x="-7871" y="34132"/>
                      <a:pt x="4542" y="67508"/>
                      <a:pt x="21645" y="109919"/>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4" name="Ελεύθερη σχεδίαση 413"/>
              <p:cNvSpPr/>
              <p:nvPr userDrawn="1"/>
            </p:nvSpPr>
            <p:spPr>
              <a:xfrm>
                <a:off x="1021090" y="1419931"/>
                <a:ext cx="136273" cy="869891"/>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 name="connsiteX0" fmla="*/ 30475 w 30475"/>
                  <a:gd name="connsiteY0" fmla="*/ 0 h 69675"/>
                  <a:gd name="connsiteX1" fmla="*/ 5310 w 30475"/>
                  <a:gd name="connsiteY1" fmla="*/ 69675 h 69675"/>
                  <a:gd name="connsiteX0" fmla="*/ 25165 w 25165"/>
                  <a:gd name="connsiteY0" fmla="*/ 0 h 69675"/>
                  <a:gd name="connsiteX1" fmla="*/ 0 w 25165"/>
                  <a:gd name="connsiteY1" fmla="*/ 69675 h 69675"/>
                  <a:gd name="connsiteX0" fmla="*/ 25165 w 25165"/>
                  <a:gd name="connsiteY0" fmla="*/ 0 h 69675"/>
                  <a:gd name="connsiteX1" fmla="*/ 0 w 25165"/>
                  <a:gd name="connsiteY1" fmla="*/ 69675 h 69675"/>
                </a:gdLst>
                <a:ahLst/>
                <a:cxnLst>
                  <a:cxn ang="0">
                    <a:pos x="connsiteX0" y="connsiteY0"/>
                  </a:cxn>
                  <a:cxn ang="0">
                    <a:pos x="connsiteX1" y="connsiteY1"/>
                  </a:cxn>
                </a:cxnLst>
                <a:rect l="l" t="t" r="r" b="b"/>
                <a:pathLst>
                  <a:path w="25165" h="69675">
                    <a:moveTo>
                      <a:pt x="25165" y="0"/>
                    </a:moveTo>
                    <a:cubicBezTo>
                      <a:pt x="11379" y="34323"/>
                      <a:pt x="14558" y="24403"/>
                      <a:pt x="0" y="69675"/>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404" name="Ομάδα 403"/>
            <p:cNvGrpSpPr/>
            <p:nvPr userDrawn="1"/>
          </p:nvGrpSpPr>
          <p:grpSpPr>
            <a:xfrm>
              <a:off x="3577471" y="1677217"/>
              <a:ext cx="250403" cy="608783"/>
              <a:chOff x="3577471" y="1677217"/>
              <a:chExt cx="250403" cy="608783"/>
            </a:xfrm>
          </p:grpSpPr>
          <p:grpSp>
            <p:nvGrpSpPr>
              <p:cNvPr id="405" name="Ομάδα 404"/>
              <p:cNvGrpSpPr/>
              <p:nvPr userDrawn="1"/>
            </p:nvGrpSpPr>
            <p:grpSpPr>
              <a:xfrm>
                <a:off x="3577471" y="1677217"/>
                <a:ext cx="250403" cy="549079"/>
                <a:chOff x="3577471" y="1677217"/>
                <a:chExt cx="250403" cy="549079"/>
              </a:xfrm>
            </p:grpSpPr>
            <p:sp>
              <p:nvSpPr>
                <p:cNvPr id="407" name="Ελεύθερη σχεδίαση 47"/>
                <p:cNvSpPr>
                  <a:spLocks/>
                </p:cNvSpPr>
                <p:nvPr userDrawn="1"/>
              </p:nvSpPr>
              <p:spPr bwMode="auto">
                <a:xfrm flipH="1">
                  <a:off x="3577471" y="1677217"/>
                  <a:ext cx="223783" cy="164228"/>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08" name="Ελεύθερη σχεδίαση 48"/>
                <p:cNvSpPr>
                  <a:spLocks/>
                </p:cNvSpPr>
                <p:nvPr userDrawn="1"/>
              </p:nvSpPr>
              <p:spPr bwMode="auto">
                <a:xfrm flipH="1">
                  <a:off x="3606798" y="1723237"/>
                  <a:ext cx="216565" cy="130841"/>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09" name="Ελεύθερη σχεδίαση 49"/>
                <p:cNvSpPr>
                  <a:spLocks/>
                </p:cNvSpPr>
                <p:nvPr userDrawn="1"/>
              </p:nvSpPr>
              <p:spPr bwMode="auto">
                <a:xfrm flipH="1">
                  <a:off x="3655976" y="2093651"/>
                  <a:ext cx="171898" cy="13264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10" name="Ελεύθερη σχεδίαση 18"/>
                <p:cNvSpPr>
                  <a:spLocks/>
                </p:cNvSpPr>
                <p:nvPr userDrawn="1"/>
              </p:nvSpPr>
              <p:spPr bwMode="auto">
                <a:xfrm flipH="1">
                  <a:off x="3780117" y="1996883"/>
                  <a:ext cx="43888" cy="43888"/>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pPr lvl="0"/>
                  <a:endParaRPr lang="el-GR"/>
                </a:p>
              </p:txBody>
            </p:sp>
          </p:grpSp>
          <p:sp>
            <p:nvSpPr>
              <p:cNvPr id="406" name="Ελεύθερη σχεδίαση 405"/>
              <p:cNvSpPr/>
              <p:nvPr userDrawn="1"/>
            </p:nvSpPr>
            <p:spPr>
              <a:xfrm>
                <a:off x="3731526" y="1843088"/>
                <a:ext cx="10716" cy="442912"/>
              </a:xfrm>
              <a:custGeom>
                <a:avLst/>
                <a:gdLst>
                  <a:gd name="connsiteX0" fmla="*/ 0 w 9525"/>
                  <a:gd name="connsiteY0" fmla="*/ 0 h 442912"/>
                  <a:gd name="connsiteX1" fmla="*/ 9525 w 9525"/>
                  <a:gd name="connsiteY1" fmla="*/ 442912 h 442912"/>
                  <a:gd name="connsiteX2" fmla="*/ 9525 w 9525"/>
                  <a:gd name="connsiteY2" fmla="*/ 442912 h 442912"/>
                  <a:gd name="connsiteX0" fmla="*/ 0 w 11647"/>
                  <a:gd name="connsiteY0" fmla="*/ 0 h 10000"/>
                  <a:gd name="connsiteX1" fmla="*/ 10000 w 11647"/>
                  <a:gd name="connsiteY1" fmla="*/ 10000 h 10000"/>
                  <a:gd name="connsiteX2" fmla="*/ 10000 w 11647"/>
                  <a:gd name="connsiteY2" fmla="*/ 10000 h 10000"/>
                  <a:gd name="connsiteX0" fmla="*/ 0 w 16472"/>
                  <a:gd name="connsiteY0" fmla="*/ 0 h 10000"/>
                  <a:gd name="connsiteX1" fmla="*/ 10000 w 16472"/>
                  <a:gd name="connsiteY1" fmla="*/ 10000 h 10000"/>
                  <a:gd name="connsiteX2" fmla="*/ 10000 w 16472"/>
                  <a:gd name="connsiteY2" fmla="*/ 10000 h 10000"/>
                </a:gdLst>
                <a:ahLst/>
                <a:cxnLst>
                  <a:cxn ang="0">
                    <a:pos x="connsiteX0" y="connsiteY0"/>
                  </a:cxn>
                  <a:cxn ang="0">
                    <a:pos x="connsiteX1" y="connsiteY1"/>
                  </a:cxn>
                  <a:cxn ang="0">
                    <a:pos x="connsiteX2" y="connsiteY2"/>
                  </a:cxn>
                </a:cxnLst>
                <a:rect l="l" t="t" r="r" b="b"/>
                <a:pathLst>
                  <a:path w="16472" h="10000">
                    <a:moveTo>
                      <a:pt x="0" y="0"/>
                    </a:moveTo>
                    <a:cubicBezTo>
                      <a:pt x="20834" y="3978"/>
                      <a:pt x="19166" y="6613"/>
                      <a:pt x="10000" y="10000"/>
                    </a:cubicBezTo>
                    <a:lnTo>
                      <a:pt x="10000" y="10000"/>
                    </a:ln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l-GR"/>
              </a:p>
            </p:txBody>
          </p:sp>
        </p:grpSp>
      </p:grpSp>
      <p:grpSp>
        <p:nvGrpSpPr>
          <p:cNvPr id="441" name="Ομάδα 440"/>
          <p:cNvGrpSpPr/>
          <p:nvPr userDrawn="1"/>
        </p:nvGrpSpPr>
        <p:grpSpPr>
          <a:xfrm>
            <a:off x="685800" y="2286000"/>
            <a:ext cx="3200400" cy="1832622"/>
            <a:chOff x="685800" y="457200"/>
            <a:chExt cx="3200400" cy="1832622"/>
          </a:xfrm>
        </p:grpSpPr>
        <p:sp>
          <p:nvSpPr>
            <p:cNvPr id="442" name="Ορθογώνιο 441"/>
            <p:cNvSpPr/>
            <p:nvPr userDrawn="1"/>
          </p:nvSpPr>
          <p:spPr>
            <a:xfrm>
              <a:off x="685800" y="457200"/>
              <a:ext cx="3200400" cy="1828800"/>
            </a:xfrm>
            <a:prstGeom prst="rect">
              <a:avLst/>
            </a:prstGeom>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43" name="Ομάδα 442"/>
            <p:cNvGrpSpPr/>
            <p:nvPr userDrawn="1"/>
          </p:nvGrpSpPr>
          <p:grpSpPr>
            <a:xfrm>
              <a:off x="819079" y="537585"/>
              <a:ext cx="550701" cy="1752237"/>
              <a:chOff x="819079" y="537585"/>
              <a:chExt cx="550701" cy="1752237"/>
            </a:xfrm>
          </p:grpSpPr>
          <p:sp>
            <p:nvSpPr>
              <p:cNvPr id="451" name="Ελεύθερη σχεδίαση 450"/>
              <p:cNvSpPr/>
              <p:nvPr userDrawn="1"/>
            </p:nvSpPr>
            <p:spPr>
              <a:xfrm>
                <a:off x="1119238" y="2177116"/>
                <a:ext cx="45719" cy="109728"/>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Lst>
                <a:ahLst/>
                <a:cxnLst>
                  <a:cxn ang="0">
                    <a:pos x="connsiteX0" y="connsiteY0"/>
                  </a:cxn>
                  <a:cxn ang="0">
                    <a:pos x="connsiteX1" y="connsiteY1"/>
                  </a:cxn>
                </a:cxnLst>
                <a:rect l="l" t="t" r="r" b="b"/>
                <a:pathLst>
                  <a:path w="35719" h="109538">
                    <a:moveTo>
                      <a:pt x="35719" y="0"/>
                    </a:moveTo>
                    <a:cubicBezTo>
                      <a:pt x="18415" y="34132"/>
                      <a:pt x="10161" y="68844"/>
                      <a:pt x="0" y="109538"/>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52" name="Ομάδα 451"/>
              <p:cNvGrpSpPr/>
              <p:nvPr userDrawn="1"/>
            </p:nvGrpSpPr>
            <p:grpSpPr>
              <a:xfrm>
                <a:off x="819079" y="537585"/>
                <a:ext cx="550701" cy="1665694"/>
                <a:chOff x="819079" y="537585"/>
                <a:chExt cx="550701" cy="1665694"/>
              </a:xfrm>
            </p:grpSpPr>
            <p:sp>
              <p:nvSpPr>
                <p:cNvPr id="455" name="Ελεύθερη σχεδίαση 8"/>
                <p:cNvSpPr>
                  <a:spLocks/>
                </p:cNvSpPr>
                <p:nvPr userDrawn="1"/>
              </p:nvSpPr>
              <p:spPr bwMode="auto">
                <a:xfrm flipH="1">
                  <a:off x="835572" y="1408620"/>
                  <a:ext cx="41233" cy="35985"/>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56" name="Ελεύθερη σχεδίαση 455"/>
                <p:cNvSpPr>
                  <a:spLocks/>
                </p:cNvSpPr>
                <p:nvPr userDrawn="1"/>
              </p:nvSpPr>
              <p:spPr bwMode="auto">
                <a:xfrm flipH="1">
                  <a:off x="912039" y="1569051"/>
                  <a:ext cx="41982" cy="35985"/>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57" name="Ελεύθερη σχεδίαση 456"/>
                <p:cNvSpPr>
                  <a:spLocks/>
                </p:cNvSpPr>
                <p:nvPr userDrawn="1"/>
              </p:nvSpPr>
              <p:spPr bwMode="auto">
                <a:xfrm flipH="1">
                  <a:off x="1157934" y="1829939"/>
                  <a:ext cx="41982" cy="40483"/>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58" name="Ελεύθερη σχεδίαση 457"/>
                <p:cNvSpPr>
                  <a:spLocks/>
                </p:cNvSpPr>
                <p:nvPr userDrawn="1"/>
              </p:nvSpPr>
              <p:spPr bwMode="auto">
                <a:xfrm flipH="1">
                  <a:off x="861061" y="1259434"/>
                  <a:ext cx="59225" cy="59224"/>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459" name="Ελεύθερη σχεδίαση 458"/>
                <p:cNvSpPr>
                  <a:spLocks/>
                </p:cNvSpPr>
                <p:nvPr userDrawn="1"/>
              </p:nvSpPr>
              <p:spPr bwMode="auto">
                <a:xfrm flipH="1">
                  <a:off x="1240398" y="1680003"/>
                  <a:ext cx="62973" cy="62223"/>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60" name="Ελεύθερη σχεδίαση 459"/>
                <p:cNvSpPr>
                  <a:spLocks/>
                </p:cNvSpPr>
                <p:nvPr userDrawn="1"/>
              </p:nvSpPr>
              <p:spPr bwMode="auto">
                <a:xfrm flipH="1">
                  <a:off x="819079" y="2003864"/>
                  <a:ext cx="149936" cy="149936"/>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461" name="Ελεύθερη σχεδίαση 460"/>
                <p:cNvSpPr>
                  <a:spLocks/>
                </p:cNvSpPr>
                <p:nvPr userDrawn="1"/>
              </p:nvSpPr>
              <p:spPr bwMode="auto">
                <a:xfrm flipH="1">
                  <a:off x="1162432" y="1128990"/>
                  <a:ext cx="62223" cy="62223"/>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462" name="Ελεύθερη σχεδίαση 461"/>
                <p:cNvSpPr>
                  <a:spLocks/>
                </p:cNvSpPr>
                <p:nvPr userDrawn="1"/>
              </p:nvSpPr>
              <p:spPr bwMode="auto">
                <a:xfrm flipH="1">
                  <a:off x="953799" y="1840434"/>
                  <a:ext cx="116200" cy="164179"/>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nvGrpSpPr>
                <p:cNvPr id="463" name="Ομάδα 462"/>
                <p:cNvGrpSpPr/>
                <p:nvPr userDrawn="1"/>
              </p:nvGrpSpPr>
              <p:grpSpPr>
                <a:xfrm rot="21049918">
                  <a:off x="1042165" y="1200290"/>
                  <a:ext cx="322176" cy="238397"/>
                  <a:chOff x="452438" y="3540125"/>
                  <a:chExt cx="750888" cy="555625"/>
                </a:xfrm>
              </p:grpSpPr>
              <p:sp>
                <p:nvSpPr>
                  <p:cNvPr id="479" name="Ελεύθερη σχεδίαση 478"/>
                  <p:cNvSpPr>
                    <a:spLocks/>
                  </p:cNvSpPr>
                  <p:nvPr userDrawn="1"/>
                </p:nvSpPr>
                <p:spPr bwMode="auto">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480" name="Ελεύθερη σχεδίαση 479"/>
                  <p:cNvSpPr>
                    <a:spLocks/>
                  </p:cNvSpPr>
                  <p:nvPr userDrawn="1"/>
                </p:nvSpPr>
                <p:spPr bwMode="auto">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sp>
              <p:nvSpPr>
                <p:cNvPr id="464" name="Ελεύθερη σχεδίαση 463"/>
                <p:cNvSpPr>
                  <a:spLocks/>
                </p:cNvSpPr>
                <p:nvPr userDrawn="1"/>
              </p:nvSpPr>
              <p:spPr bwMode="auto">
                <a:xfrm flipH="1">
                  <a:off x="857514" y="1362712"/>
                  <a:ext cx="245145" cy="20991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65" name="Ελεύθερη σχεδίαση 38"/>
                <p:cNvSpPr>
                  <a:spLocks/>
                </p:cNvSpPr>
                <p:nvPr userDrawn="1"/>
              </p:nvSpPr>
              <p:spPr bwMode="auto">
                <a:xfrm flipH="1">
                  <a:off x="1007998" y="1079511"/>
                  <a:ext cx="79466" cy="83964"/>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l-GR"/>
                </a:p>
              </p:txBody>
            </p:sp>
            <p:grpSp>
              <p:nvGrpSpPr>
                <p:cNvPr id="466" name="Ομάδα 465"/>
                <p:cNvGrpSpPr/>
                <p:nvPr userDrawn="1"/>
              </p:nvGrpSpPr>
              <p:grpSpPr>
                <a:xfrm>
                  <a:off x="1082967" y="1915383"/>
                  <a:ext cx="286813" cy="287896"/>
                  <a:chOff x="2051052" y="5522596"/>
                  <a:chExt cx="892175" cy="895542"/>
                </a:xfrm>
              </p:grpSpPr>
              <p:sp>
                <p:nvSpPr>
                  <p:cNvPr id="473" name="Ελεύθερη σχεδίαση 5"/>
                  <p:cNvSpPr>
                    <a:spLocks/>
                  </p:cNvSpPr>
                  <p:nvPr userDrawn="1"/>
                </p:nvSpPr>
                <p:spPr bwMode="auto">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474" name="Γραμμή 6"/>
                  <p:cNvSpPr>
                    <a:spLocks noChangeShapeType="1"/>
                  </p:cNvSpPr>
                  <p:nvPr userDrawn="1"/>
                </p:nvSpPr>
                <p:spPr bwMode="auto">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475" name="Ελεύθερη σχεδίαση 32"/>
                  <p:cNvSpPr>
                    <a:spLocks/>
                  </p:cNvSpPr>
                  <p:nvPr userDrawn="1"/>
                </p:nvSpPr>
                <p:spPr bwMode="auto">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476" name="Ελεύθερη σχεδίαση 33"/>
                  <p:cNvSpPr>
                    <a:spLocks/>
                  </p:cNvSpPr>
                  <p:nvPr userDrawn="1"/>
                </p:nvSpPr>
                <p:spPr bwMode="auto">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477" name="Ελεύθερη σχεδίαση 32"/>
                  <p:cNvSpPr>
                    <a:spLocks/>
                  </p:cNvSpPr>
                  <p:nvPr userDrawn="1"/>
                </p:nvSpPr>
                <p:spPr bwMode="auto">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78" name="Οβάλ 477"/>
                  <p:cNvSpPr/>
                  <p:nvPr userDrawn="1"/>
                </p:nvSpPr>
                <p:spPr>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467" name="Ομάδα 466"/>
                <p:cNvGrpSpPr/>
                <p:nvPr userDrawn="1"/>
              </p:nvGrpSpPr>
              <p:grpSpPr>
                <a:xfrm rot="19876682">
                  <a:off x="835913" y="537585"/>
                  <a:ext cx="414639" cy="412893"/>
                  <a:chOff x="4277517" y="3752400"/>
                  <a:chExt cx="1154448" cy="1149586"/>
                </a:xfrm>
              </p:grpSpPr>
              <p:sp>
                <p:nvSpPr>
                  <p:cNvPr id="468" name="Ελεύθερη σχεδίαση 467"/>
                  <p:cNvSpPr>
                    <a:spLocks/>
                  </p:cNvSpPr>
                  <p:nvPr userDrawn="1"/>
                </p:nvSpPr>
                <p:spPr bwMode="auto">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469" name="Ελεύθερη σχεδίαση 35"/>
                  <p:cNvSpPr>
                    <a:spLocks/>
                  </p:cNvSpPr>
                  <p:nvPr userDrawn="1"/>
                </p:nvSpPr>
                <p:spPr bwMode="auto">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l-GR"/>
                  </a:p>
                </p:txBody>
              </p:sp>
              <p:sp>
                <p:nvSpPr>
                  <p:cNvPr id="470" name="Ελεύθερη σχεδίαση 41"/>
                  <p:cNvSpPr>
                    <a:spLocks/>
                  </p:cNvSpPr>
                  <p:nvPr userDrawn="1"/>
                </p:nvSpPr>
                <p:spPr bwMode="auto">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71" name="Ελεύθερη σχεδίαση 41"/>
                  <p:cNvSpPr>
                    <a:spLocks/>
                  </p:cNvSpPr>
                  <p:nvPr userDrawn="1"/>
                </p:nvSpPr>
                <p:spPr bwMode="auto">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72" name="Ελεύθερη σχεδίαση 42"/>
                  <p:cNvSpPr>
                    <a:spLocks/>
                  </p:cNvSpPr>
                  <p:nvPr userDrawn="1"/>
                </p:nvSpPr>
                <p:spPr bwMode="auto">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anchor="t" anchorCtr="0" compatLnSpc="1">
                    <a:prstTxWarp prst="textNoShape">
                      <a:avLst/>
                    </a:prstTxWarp>
                  </a:bodyPr>
                  <a:lstStyle/>
                  <a:p>
                    <a:pPr lvl="0"/>
                    <a:endParaRPr lang="el-GR"/>
                  </a:p>
                </p:txBody>
              </p:sp>
            </p:grpSp>
          </p:grpSp>
          <p:sp>
            <p:nvSpPr>
              <p:cNvPr id="453" name="Ελεύθερη σχεδίαση 452"/>
              <p:cNvSpPr/>
              <p:nvPr userDrawn="1"/>
            </p:nvSpPr>
            <p:spPr>
              <a:xfrm>
                <a:off x="980749" y="916845"/>
                <a:ext cx="117212" cy="1372336"/>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Lst>
                <a:ahLst/>
                <a:cxnLst>
                  <a:cxn ang="0">
                    <a:pos x="connsiteX0" y="connsiteY0"/>
                  </a:cxn>
                  <a:cxn ang="0">
                    <a:pos x="connsiteX1" y="connsiteY1"/>
                  </a:cxn>
                </a:cxnLst>
                <a:rect l="l" t="t" r="r" b="b"/>
                <a:pathLst>
                  <a:path w="21645" h="109919">
                    <a:moveTo>
                      <a:pt x="5915" y="0"/>
                    </a:moveTo>
                    <a:cubicBezTo>
                      <a:pt x="-7871" y="34132"/>
                      <a:pt x="4542" y="67508"/>
                      <a:pt x="21645" y="109919"/>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4" name="Ελεύθερη σχεδίαση 453"/>
              <p:cNvSpPr/>
              <p:nvPr userDrawn="1"/>
            </p:nvSpPr>
            <p:spPr>
              <a:xfrm>
                <a:off x="1021090" y="1419931"/>
                <a:ext cx="136273" cy="869891"/>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 name="connsiteX0" fmla="*/ 30475 w 30475"/>
                  <a:gd name="connsiteY0" fmla="*/ 0 h 69675"/>
                  <a:gd name="connsiteX1" fmla="*/ 5310 w 30475"/>
                  <a:gd name="connsiteY1" fmla="*/ 69675 h 69675"/>
                  <a:gd name="connsiteX0" fmla="*/ 25165 w 25165"/>
                  <a:gd name="connsiteY0" fmla="*/ 0 h 69675"/>
                  <a:gd name="connsiteX1" fmla="*/ 0 w 25165"/>
                  <a:gd name="connsiteY1" fmla="*/ 69675 h 69675"/>
                  <a:gd name="connsiteX0" fmla="*/ 25165 w 25165"/>
                  <a:gd name="connsiteY0" fmla="*/ 0 h 69675"/>
                  <a:gd name="connsiteX1" fmla="*/ 0 w 25165"/>
                  <a:gd name="connsiteY1" fmla="*/ 69675 h 69675"/>
                </a:gdLst>
                <a:ahLst/>
                <a:cxnLst>
                  <a:cxn ang="0">
                    <a:pos x="connsiteX0" y="connsiteY0"/>
                  </a:cxn>
                  <a:cxn ang="0">
                    <a:pos x="connsiteX1" y="connsiteY1"/>
                  </a:cxn>
                </a:cxnLst>
                <a:rect l="l" t="t" r="r" b="b"/>
                <a:pathLst>
                  <a:path w="25165" h="69675">
                    <a:moveTo>
                      <a:pt x="25165" y="0"/>
                    </a:moveTo>
                    <a:cubicBezTo>
                      <a:pt x="11379" y="34323"/>
                      <a:pt x="14558" y="24403"/>
                      <a:pt x="0" y="69675"/>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444" name="Ομάδα 443"/>
            <p:cNvGrpSpPr/>
            <p:nvPr userDrawn="1"/>
          </p:nvGrpSpPr>
          <p:grpSpPr>
            <a:xfrm>
              <a:off x="3577471" y="1677217"/>
              <a:ext cx="250403" cy="608783"/>
              <a:chOff x="3577471" y="1677217"/>
              <a:chExt cx="250403" cy="608783"/>
            </a:xfrm>
          </p:grpSpPr>
          <p:grpSp>
            <p:nvGrpSpPr>
              <p:cNvPr id="445" name="Ομάδα 444"/>
              <p:cNvGrpSpPr/>
              <p:nvPr userDrawn="1"/>
            </p:nvGrpSpPr>
            <p:grpSpPr>
              <a:xfrm>
                <a:off x="3577471" y="1677217"/>
                <a:ext cx="250403" cy="549079"/>
                <a:chOff x="3577471" y="1677217"/>
                <a:chExt cx="250403" cy="549079"/>
              </a:xfrm>
            </p:grpSpPr>
            <p:sp>
              <p:nvSpPr>
                <p:cNvPr id="447" name="Ελεύθερη σχεδίαση 47"/>
                <p:cNvSpPr>
                  <a:spLocks/>
                </p:cNvSpPr>
                <p:nvPr userDrawn="1"/>
              </p:nvSpPr>
              <p:spPr bwMode="auto">
                <a:xfrm flipH="1">
                  <a:off x="3577471" y="1677217"/>
                  <a:ext cx="223783" cy="164228"/>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48" name="Ελεύθερη σχεδίαση 48"/>
                <p:cNvSpPr>
                  <a:spLocks/>
                </p:cNvSpPr>
                <p:nvPr userDrawn="1"/>
              </p:nvSpPr>
              <p:spPr bwMode="auto">
                <a:xfrm flipH="1">
                  <a:off x="3606798" y="1723237"/>
                  <a:ext cx="216565" cy="130841"/>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49" name="Ελεύθερη σχεδίαση 49"/>
                <p:cNvSpPr>
                  <a:spLocks/>
                </p:cNvSpPr>
                <p:nvPr userDrawn="1"/>
              </p:nvSpPr>
              <p:spPr bwMode="auto">
                <a:xfrm flipH="1">
                  <a:off x="3655976" y="2093651"/>
                  <a:ext cx="171898" cy="13264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50" name="Ελεύθερη σχεδίαση 18"/>
                <p:cNvSpPr>
                  <a:spLocks/>
                </p:cNvSpPr>
                <p:nvPr userDrawn="1"/>
              </p:nvSpPr>
              <p:spPr bwMode="auto">
                <a:xfrm flipH="1">
                  <a:off x="3780117" y="1996883"/>
                  <a:ext cx="43888" cy="43888"/>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pPr lvl="0"/>
                  <a:endParaRPr lang="el-GR"/>
                </a:p>
              </p:txBody>
            </p:sp>
          </p:grpSp>
          <p:sp>
            <p:nvSpPr>
              <p:cNvPr id="446" name="Ελεύθερη σχεδίαση 445"/>
              <p:cNvSpPr/>
              <p:nvPr userDrawn="1"/>
            </p:nvSpPr>
            <p:spPr>
              <a:xfrm>
                <a:off x="3731526" y="1843088"/>
                <a:ext cx="10716" cy="442912"/>
              </a:xfrm>
              <a:custGeom>
                <a:avLst/>
                <a:gdLst>
                  <a:gd name="connsiteX0" fmla="*/ 0 w 9525"/>
                  <a:gd name="connsiteY0" fmla="*/ 0 h 442912"/>
                  <a:gd name="connsiteX1" fmla="*/ 9525 w 9525"/>
                  <a:gd name="connsiteY1" fmla="*/ 442912 h 442912"/>
                  <a:gd name="connsiteX2" fmla="*/ 9525 w 9525"/>
                  <a:gd name="connsiteY2" fmla="*/ 442912 h 442912"/>
                  <a:gd name="connsiteX0" fmla="*/ 0 w 11647"/>
                  <a:gd name="connsiteY0" fmla="*/ 0 h 10000"/>
                  <a:gd name="connsiteX1" fmla="*/ 10000 w 11647"/>
                  <a:gd name="connsiteY1" fmla="*/ 10000 h 10000"/>
                  <a:gd name="connsiteX2" fmla="*/ 10000 w 11647"/>
                  <a:gd name="connsiteY2" fmla="*/ 10000 h 10000"/>
                  <a:gd name="connsiteX0" fmla="*/ 0 w 16472"/>
                  <a:gd name="connsiteY0" fmla="*/ 0 h 10000"/>
                  <a:gd name="connsiteX1" fmla="*/ 10000 w 16472"/>
                  <a:gd name="connsiteY1" fmla="*/ 10000 h 10000"/>
                  <a:gd name="connsiteX2" fmla="*/ 10000 w 16472"/>
                  <a:gd name="connsiteY2" fmla="*/ 10000 h 10000"/>
                </a:gdLst>
                <a:ahLst/>
                <a:cxnLst>
                  <a:cxn ang="0">
                    <a:pos x="connsiteX0" y="connsiteY0"/>
                  </a:cxn>
                  <a:cxn ang="0">
                    <a:pos x="connsiteX1" y="connsiteY1"/>
                  </a:cxn>
                  <a:cxn ang="0">
                    <a:pos x="connsiteX2" y="connsiteY2"/>
                  </a:cxn>
                </a:cxnLst>
                <a:rect l="l" t="t" r="r" b="b"/>
                <a:pathLst>
                  <a:path w="16472" h="10000">
                    <a:moveTo>
                      <a:pt x="0" y="0"/>
                    </a:moveTo>
                    <a:cubicBezTo>
                      <a:pt x="20834" y="3978"/>
                      <a:pt x="19166" y="6613"/>
                      <a:pt x="10000" y="10000"/>
                    </a:cubicBezTo>
                    <a:lnTo>
                      <a:pt x="10000" y="10000"/>
                    </a:ln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l-GR"/>
              </a:p>
            </p:txBody>
          </p:sp>
        </p:grpSp>
      </p:grpSp>
      <p:grpSp>
        <p:nvGrpSpPr>
          <p:cNvPr id="481" name="Ομάδα 480"/>
          <p:cNvGrpSpPr/>
          <p:nvPr userDrawn="1"/>
        </p:nvGrpSpPr>
        <p:grpSpPr>
          <a:xfrm>
            <a:off x="3886200" y="2286000"/>
            <a:ext cx="3200400" cy="1832622"/>
            <a:chOff x="685800" y="457200"/>
            <a:chExt cx="3200400" cy="1832622"/>
          </a:xfrm>
        </p:grpSpPr>
        <p:sp>
          <p:nvSpPr>
            <p:cNvPr id="482" name="Ορθογώνιο 481"/>
            <p:cNvSpPr/>
            <p:nvPr userDrawn="1"/>
          </p:nvSpPr>
          <p:spPr>
            <a:xfrm>
              <a:off x="685800" y="457200"/>
              <a:ext cx="3200400" cy="1828800"/>
            </a:xfrm>
            <a:prstGeom prst="rect">
              <a:avLst/>
            </a:prstGeom>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83" name="Ομάδα 482"/>
            <p:cNvGrpSpPr/>
            <p:nvPr userDrawn="1"/>
          </p:nvGrpSpPr>
          <p:grpSpPr>
            <a:xfrm>
              <a:off x="819079" y="537585"/>
              <a:ext cx="550701" cy="1752237"/>
              <a:chOff x="819079" y="537585"/>
              <a:chExt cx="550701" cy="1752237"/>
            </a:xfrm>
          </p:grpSpPr>
          <p:sp>
            <p:nvSpPr>
              <p:cNvPr id="491" name="Ελεύθερη σχεδίαση 490"/>
              <p:cNvSpPr/>
              <p:nvPr userDrawn="1"/>
            </p:nvSpPr>
            <p:spPr>
              <a:xfrm>
                <a:off x="1119238" y="2177116"/>
                <a:ext cx="45719" cy="109728"/>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Lst>
                <a:ahLst/>
                <a:cxnLst>
                  <a:cxn ang="0">
                    <a:pos x="connsiteX0" y="connsiteY0"/>
                  </a:cxn>
                  <a:cxn ang="0">
                    <a:pos x="connsiteX1" y="connsiteY1"/>
                  </a:cxn>
                </a:cxnLst>
                <a:rect l="l" t="t" r="r" b="b"/>
                <a:pathLst>
                  <a:path w="35719" h="109538">
                    <a:moveTo>
                      <a:pt x="35719" y="0"/>
                    </a:moveTo>
                    <a:cubicBezTo>
                      <a:pt x="18415" y="34132"/>
                      <a:pt x="10161" y="68844"/>
                      <a:pt x="0" y="109538"/>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92" name="Ομάδα 491"/>
              <p:cNvGrpSpPr/>
              <p:nvPr userDrawn="1"/>
            </p:nvGrpSpPr>
            <p:grpSpPr>
              <a:xfrm>
                <a:off x="819079" y="537585"/>
                <a:ext cx="550701" cy="1665694"/>
                <a:chOff x="819079" y="537585"/>
                <a:chExt cx="550701" cy="1665694"/>
              </a:xfrm>
            </p:grpSpPr>
            <p:sp>
              <p:nvSpPr>
                <p:cNvPr id="495" name="Ελεύθερη σχεδίαση 8"/>
                <p:cNvSpPr>
                  <a:spLocks/>
                </p:cNvSpPr>
                <p:nvPr userDrawn="1"/>
              </p:nvSpPr>
              <p:spPr bwMode="auto">
                <a:xfrm flipH="1">
                  <a:off x="835572" y="1408620"/>
                  <a:ext cx="41233" cy="35985"/>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96" name="Ελεύθερη σχεδίαση 495"/>
                <p:cNvSpPr>
                  <a:spLocks/>
                </p:cNvSpPr>
                <p:nvPr userDrawn="1"/>
              </p:nvSpPr>
              <p:spPr bwMode="auto">
                <a:xfrm flipH="1">
                  <a:off x="912039" y="1569051"/>
                  <a:ext cx="41982" cy="35985"/>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97" name="Ελεύθερη σχεδίαση 496"/>
                <p:cNvSpPr>
                  <a:spLocks/>
                </p:cNvSpPr>
                <p:nvPr userDrawn="1"/>
              </p:nvSpPr>
              <p:spPr bwMode="auto">
                <a:xfrm flipH="1">
                  <a:off x="1157934" y="1829939"/>
                  <a:ext cx="41982" cy="40483"/>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98" name="Ελεύθερη σχεδίαση 497"/>
                <p:cNvSpPr>
                  <a:spLocks/>
                </p:cNvSpPr>
                <p:nvPr userDrawn="1"/>
              </p:nvSpPr>
              <p:spPr bwMode="auto">
                <a:xfrm flipH="1">
                  <a:off x="861061" y="1259434"/>
                  <a:ext cx="59225" cy="59224"/>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499" name="Ελεύθερη σχεδίαση 498"/>
                <p:cNvSpPr>
                  <a:spLocks/>
                </p:cNvSpPr>
                <p:nvPr userDrawn="1"/>
              </p:nvSpPr>
              <p:spPr bwMode="auto">
                <a:xfrm flipH="1">
                  <a:off x="1240398" y="1680003"/>
                  <a:ext cx="62973" cy="62223"/>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00" name="Ελεύθερη σχεδίαση 499"/>
                <p:cNvSpPr>
                  <a:spLocks/>
                </p:cNvSpPr>
                <p:nvPr userDrawn="1"/>
              </p:nvSpPr>
              <p:spPr bwMode="auto">
                <a:xfrm flipH="1">
                  <a:off x="819079" y="2003864"/>
                  <a:ext cx="149936" cy="149936"/>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501" name="Ελεύθερη σχεδίαση 500"/>
                <p:cNvSpPr>
                  <a:spLocks/>
                </p:cNvSpPr>
                <p:nvPr userDrawn="1"/>
              </p:nvSpPr>
              <p:spPr bwMode="auto">
                <a:xfrm flipH="1">
                  <a:off x="1162432" y="1128990"/>
                  <a:ext cx="62223" cy="62223"/>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502" name="Ελεύθερη σχεδίαση 501"/>
                <p:cNvSpPr>
                  <a:spLocks/>
                </p:cNvSpPr>
                <p:nvPr userDrawn="1"/>
              </p:nvSpPr>
              <p:spPr bwMode="auto">
                <a:xfrm flipH="1">
                  <a:off x="953799" y="1840434"/>
                  <a:ext cx="116200" cy="164179"/>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nvGrpSpPr>
                <p:cNvPr id="503" name="Ομάδα 502"/>
                <p:cNvGrpSpPr/>
                <p:nvPr userDrawn="1"/>
              </p:nvGrpSpPr>
              <p:grpSpPr>
                <a:xfrm rot="21049918">
                  <a:off x="1042165" y="1200290"/>
                  <a:ext cx="322176" cy="238397"/>
                  <a:chOff x="452438" y="3540125"/>
                  <a:chExt cx="750888" cy="555625"/>
                </a:xfrm>
              </p:grpSpPr>
              <p:sp>
                <p:nvSpPr>
                  <p:cNvPr id="519" name="Ελεύθερη σχεδίαση 518"/>
                  <p:cNvSpPr>
                    <a:spLocks/>
                  </p:cNvSpPr>
                  <p:nvPr userDrawn="1"/>
                </p:nvSpPr>
                <p:spPr bwMode="auto">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520" name="Ελεύθερη σχεδίαση 519"/>
                  <p:cNvSpPr>
                    <a:spLocks/>
                  </p:cNvSpPr>
                  <p:nvPr userDrawn="1"/>
                </p:nvSpPr>
                <p:spPr bwMode="auto">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sp>
              <p:nvSpPr>
                <p:cNvPr id="504" name="Ελεύθερη σχεδίαση 503"/>
                <p:cNvSpPr>
                  <a:spLocks/>
                </p:cNvSpPr>
                <p:nvPr userDrawn="1"/>
              </p:nvSpPr>
              <p:spPr bwMode="auto">
                <a:xfrm flipH="1">
                  <a:off x="857514" y="1362712"/>
                  <a:ext cx="245145" cy="20991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05" name="Ελεύθερη σχεδίαση 38"/>
                <p:cNvSpPr>
                  <a:spLocks/>
                </p:cNvSpPr>
                <p:nvPr userDrawn="1"/>
              </p:nvSpPr>
              <p:spPr bwMode="auto">
                <a:xfrm flipH="1">
                  <a:off x="1007998" y="1079511"/>
                  <a:ext cx="79466" cy="83964"/>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l-GR"/>
                </a:p>
              </p:txBody>
            </p:sp>
            <p:grpSp>
              <p:nvGrpSpPr>
                <p:cNvPr id="506" name="Ομάδα 505"/>
                <p:cNvGrpSpPr/>
                <p:nvPr userDrawn="1"/>
              </p:nvGrpSpPr>
              <p:grpSpPr>
                <a:xfrm>
                  <a:off x="1082967" y="1915383"/>
                  <a:ext cx="286813" cy="287896"/>
                  <a:chOff x="2051052" y="5522596"/>
                  <a:chExt cx="892175" cy="895542"/>
                </a:xfrm>
              </p:grpSpPr>
              <p:sp>
                <p:nvSpPr>
                  <p:cNvPr id="513" name="Ελεύθερη σχεδίαση 5"/>
                  <p:cNvSpPr>
                    <a:spLocks/>
                  </p:cNvSpPr>
                  <p:nvPr userDrawn="1"/>
                </p:nvSpPr>
                <p:spPr bwMode="auto">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14" name="Γραμμή 6"/>
                  <p:cNvSpPr>
                    <a:spLocks noChangeShapeType="1"/>
                  </p:cNvSpPr>
                  <p:nvPr userDrawn="1"/>
                </p:nvSpPr>
                <p:spPr bwMode="auto">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15" name="Ελεύθερη σχεδίαση 32"/>
                  <p:cNvSpPr>
                    <a:spLocks/>
                  </p:cNvSpPr>
                  <p:nvPr userDrawn="1"/>
                </p:nvSpPr>
                <p:spPr bwMode="auto">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16" name="Ελεύθερη σχεδίαση 33"/>
                  <p:cNvSpPr>
                    <a:spLocks/>
                  </p:cNvSpPr>
                  <p:nvPr userDrawn="1"/>
                </p:nvSpPr>
                <p:spPr bwMode="auto">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17" name="Ελεύθερη σχεδίαση 32"/>
                  <p:cNvSpPr>
                    <a:spLocks/>
                  </p:cNvSpPr>
                  <p:nvPr userDrawn="1"/>
                </p:nvSpPr>
                <p:spPr bwMode="auto">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18" name="Οβάλ 517"/>
                  <p:cNvSpPr/>
                  <p:nvPr userDrawn="1"/>
                </p:nvSpPr>
                <p:spPr>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507" name="Ομάδα 506"/>
                <p:cNvGrpSpPr/>
                <p:nvPr userDrawn="1"/>
              </p:nvGrpSpPr>
              <p:grpSpPr>
                <a:xfrm rot="19876682">
                  <a:off x="835913" y="537585"/>
                  <a:ext cx="414639" cy="412893"/>
                  <a:chOff x="4277517" y="3752400"/>
                  <a:chExt cx="1154448" cy="1149586"/>
                </a:xfrm>
              </p:grpSpPr>
              <p:sp>
                <p:nvSpPr>
                  <p:cNvPr id="508" name="Ελεύθερη σχεδίαση 507"/>
                  <p:cNvSpPr>
                    <a:spLocks/>
                  </p:cNvSpPr>
                  <p:nvPr userDrawn="1"/>
                </p:nvSpPr>
                <p:spPr bwMode="auto">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509" name="Ελεύθερη σχεδίαση 35"/>
                  <p:cNvSpPr>
                    <a:spLocks/>
                  </p:cNvSpPr>
                  <p:nvPr userDrawn="1"/>
                </p:nvSpPr>
                <p:spPr bwMode="auto">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l-GR"/>
                  </a:p>
                </p:txBody>
              </p:sp>
              <p:sp>
                <p:nvSpPr>
                  <p:cNvPr id="510" name="Ελεύθερη σχεδίαση 41"/>
                  <p:cNvSpPr>
                    <a:spLocks/>
                  </p:cNvSpPr>
                  <p:nvPr userDrawn="1"/>
                </p:nvSpPr>
                <p:spPr bwMode="auto">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11" name="Ελεύθερη σχεδίαση 41"/>
                  <p:cNvSpPr>
                    <a:spLocks/>
                  </p:cNvSpPr>
                  <p:nvPr userDrawn="1"/>
                </p:nvSpPr>
                <p:spPr bwMode="auto">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12" name="Ελεύθερη σχεδίαση 42"/>
                  <p:cNvSpPr>
                    <a:spLocks/>
                  </p:cNvSpPr>
                  <p:nvPr userDrawn="1"/>
                </p:nvSpPr>
                <p:spPr bwMode="auto">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anchor="t" anchorCtr="0" compatLnSpc="1">
                    <a:prstTxWarp prst="textNoShape">
                      <a:avLst/>
                    </a:prstTxWarp>
                  </a:bodyPr>
                  <a:lstStyle/>
                  <a:p>
                    <a:pPr lvl="0"/>
                    <a:endParaRPr lang="el-GR"/>
                  </a:p>
                </p:txBody>
              </p:sp>
            </p:grpSp>
          </p:grpSp>
          <p:sp>
            <p:nvSpPr>
              <p:cNvPr id="493" name="Ελεύθερη σχεδίαση 492"/>
              <p:cNvSpPr/>
              <p:nvPr userDrawn="1"/>
            </p:nvSpPr>
            <p:spPr>
              <a:xfrm>
                <a:off x="980749" y="916845"/>
                <a:ext cx="117212" cy="1372336"/>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Lst>
                <a:ahLst/>
                <a:cxnLst>
                  <a:cxn ang="0">
                    <a:pos x="connsiteX0" y="connsiteY0"/>
                  </a:cxn>
                  <a:cxn ang="0">
                    <a:pos x="connsiteX1" y="connsiteY1"/>
                  </a:cxn>
                </a:cxnLst>
                <a:rect l="l" t="t" r="r" b="b"/>
                <a:pathLst>
                  <a:path w="21645" h="109919">
                    <a:moveTo>
                      <a:pt x="5915" y="0"/>
                    </a:moveTo>
                    <a:cubicBezTo>
                      <a:pt x="-7871" y="34132"/>
                      <a:pt x="4542" y="67508"/>
                      <a:pt x="21645" y="109919"/>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94" name="Ελεύθερη σχεδίαση 493"/>
              <p:cNvSpPr/>
              <p:nvPr userDrawn="1"/>
            </p:nvSpPr>
            <p:spPr>
              <a:xfrm>
                <a:off x="1021090" y="1419931"/>
                <a:ext cx="136273" cy="869891"/>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 name="connsiteX0" fmla="*/ 30475 w 30475"/>
                  <a:gd name="connsiteY0" fmla="*/ 0 h 69675"/>
                  <a:gd name="connsiteX1" fmla="*/ 5310 w 30475"/>
                  <a:gd name="connsiteY1" fmla="*/ 69675 h 69675"/>
                  <a:gd name="connsiteX0" fmla="*/ 25165 w 25165"/>
                  <a:gd name="connsiteY0" fmla="*/ 0 h 69675"/>
                  <a:gd name="connsiteX1" fmla="*/ 0 w 25165"/>
                  <a:gd name="connsiteY1" fmla="*/ 69675 h 69675"/>
                  <a:gd name="connsiteX0" fmla="*/ 25165 w 25165"/>
                  <a:gd name="connsiteY0" fmla="*/ 0 h 69675"/>
                  <a:gd name="connsiteX1" fmla="*/ 0 w 25165"/>
                  <a:gd name="connsiteY1" fmla="*/ 69675 h 69675"/>
                </a:gdLst>
                <a:ahLst/>
                <a:cxnLst>
                  <a:cxn ang="0">
                    <a:pos x="connsiteX0" y="connsiteY0"/>
                  </a:cxn>
                  <a:cxn ang="0">
                    <a:pos x="connsiteX1" y="connsiteY1"/>
                  </a:cxn>
                </a:cxnLst>
                <a:rect l="l" t="t" r="r" b="b"/>
                <a:pathLst>
                  <a:path w="25165" h="69675">
                    <a:moveTo>
                      <a:pt x="25165" y="0"/>
                    </a:moveTo>
                    <a:cubicBezTo>
                      <a:pt x="11379" y="34323"/>
                      <a:pt x="14558" y="24403"/>
                      <a:pt x="0" y="69675"/>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484" name="Ομάδα 483"/>
            <p:cNvGrpSpPr/>
            <p:nvPr userDrawn="1"/>
          </p:nvGrpSpPr>
          <p:grpSpPr>
            <a:xfrm>
              <a:off x="3577471" y="1677217"/>
              <a:ext cx="250403" cy="608783"/>
              <a:chOff x="3577471" y="1677217"/>
              <a:chExt cx="250403" cy="608783"/>
            </a:xfrm>
          </p:grpSpPr>
          <p:grpSp>
            <p:nvGrpSpPr>
              <p:cNvPr id="485" name="Ομάδα 484"/>
              <p:cNvGrpSpPr/>
              <p:nvPr userDrawn="1"/>
            </p:nvGrpSpPr>
            <p:grpSpPr>
              <a:xfrm>
                <a:off x="3577471" y="1677217"/>
                <a:ext cx="250403" cy="549079"/>
                <a:chOff x="3577471" y="1677217"/>
                <a:chExt cx="250403" cy="549079"/>
              </a:xfrm>
            </p:grpSpPr>
            <p:sp>
              <p:nvSpPr>
                <p:cNvPr id="487" name="Ελεύθερη σχεδίαση 47"/>
                <p:cNvSpPr>
                  <a:spLocks/>
                </p:cNvSpPr>
                <p:nvPr userDrawn="1"/>
              </p:nvSpPr>
              <p:spPr bwMode="auto">
                <a:xfrm flipH="1">
                  <a:off x="3577471" y="1677217"/>
                  <a:ext cx="223783" cy="164228"/>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88" name="Ελεύθερη σχεδίαση 48"/>
                <p:cNvSpPr>
                  <a:spLocks/>
                </p:cNvSpPr>
                <p:nvPr userDrawn="1"/>
              </p:nvSpPr>
              <p:spPr bwMode="auto">
                <a:xfrm flipH="1">
                  <a:off x="3606798" y="1723237"/>
                  <a:ext cx="216565" cy="130841"/>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89" name="Ελεύθερη σχεδίαση 49"/>
                <p:cNvSpPr>
                  <a:spLocks/>
                </p:cNvSpPr>
                <p:nvPr userDrawn="1"/>
              </p:nvSpPr>
              <p:spPr bwMode="auto">
                <a:xfrm flipH="1">
                  <a:off x="3655976" y="2093651"/>
                  <a:ext cx="171898" cy="13264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490" name="Ελεύθερη σχεδίαση 18"/>
                <p:cNvSpPr>
                  <a:spLocks/>
                </p:cNvSpPr>
                <p:nvPr userDrawn="1"/>
              </p:nvSpPr>
              <p:spPr bwMode="auto">
                <a:xfrm flipH="1">
                  <a:off x="3780117" y="1996883"/>
                  <a:ext cx="43888" cy="43888"/>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pPr lvl="0"/>
                  <a:endParaRPr lang="el-GR"/>
                </a:p>
              </p:txBody>
            </p:sp>
          </p:grpSp>
          <p:sp>
            <p:nvSpPr>
              <p:cNvPr id="486" name="Ελεύθερη σχεδίαση 485"/>
              <p:cNvSpPr/>
              <p:nvPr userDrawn="1"/>
            </p:nvSpPr>
            <p:spPr>
              <a:xfrm>
                <a:off x="3731526" y="1843088"/>
                <a:ext cx="10716" cy="442912"/>
              </a:xfrm>
              <a:custGeom>
                <a:avLst/>
                <a:gdLst>
                  <a:gd name="connsiteX0" fmla="*/ 0 w 9525"/>
                  <a:gd name="connsiteY0" fmla="*/ 0 h 442912"/>
                  <a:gd name="connsiteX1" fmla="*/ 9525 w 9525"/>
                  <a:gd name="connsiteY1" fmla="*/ 442912 h 442912"/>
                  <a:gd name="connsiteX2" fmla="*/ 9525 w 9525"/>
                  <a:gd name="connsiteY2" fmla="*/ 442912 h 442912"/>
                  <a:gd name="connsiteX0" fmla="*/ 0 w 11647"/>
                  <a:gd name="connsiteY0" fmla="*/ 0 h 10000"/>
                  <a:gd name="connsiteX1" fmla="*/ 10000 w 11647"/>
                  <a:gd name="connsiteY1" fmla="*/ 10000 h 10000"/>
                  <a:gd name="connsiteX2" fmla="*/ 10000 w 11647"/>
                  <a:gd name="connsiteY2" fmla="*/ 10000 h 10000"/>
                  <a:gd name="connsiteX0" fmla="*/ 0 w 16472"/>
                  <a:gd name="connsiteY0" fmla="*/ 0 h 10000"/>
                  <a:gd name="connsiteX1" fmla="*/ 10000 w 16472"/>
                  <a:gd name="connsiteY1" fmla="*/ 10000 h 10000"/>
                  <a:gd name="connsiteX2" fmla="*/ 10000 w 16472"/>
                  <a:gd name="connsiteY2" fmla="*/ 10000 h 10000"/>
                </a:gdLst>
                <a:ahLst/>
                <a:cxnLst>
                  <a:cxn ang="0">
                    <a:pos x="connsiteX0" y="connsiteY0"/>
                  </a:cxn>
                  <a:cxn ang="0">
                    <a:pos x="connsiteX1" y="connsiteY1"/>
                  </a:cxn>
                  <a:cxn ang="0">
                    <a:pos x="connsiteX2" y="connsiteY2"/>
                  </a:cxn>
                </a:cxnLst>
                <a:rect l="l" t="t" r="r" b="b"/>
                <a:pathLst>
                  <a:path w="16472" h="10000">
                    <a:moveTo>
                      <a:pt x="0" y="0"/>
                    </a:moveTo>
                    <a:cubicBezTo>
                      <a:pt x="20834" y="3978"/>
                      <a:pt x="19166" y="6613"/>
                      <a:pt x="10000" y="10000"/>
                    </a:cubicBezTo>
                    <a:lnTo>
                      <a:pt x="10000" y="10000"/>
                    </a:ln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l-GR"/>
              </a:p>
            </p:txBody>
          </p:sp>
        </p:grpSp>
      </p:grpSp>
      <p:grpSp>
        <p:nvGrpSpPr>
          <p:cNvPr id="521" name="Ομάδα 520"/>
          <p:cNvGrpSpPr/>
          <p:nvPr userDrawn="1"/>
        </p:nvGrpSpPr>
        <p:grpSpPr>
          <a:xfrm>
            <a:off x="685800" y="4114800"/>
            <a:ext cx="3200400" cy="1832622"/>
            <a:chOff x="685800" y="457200"/>
            <a:chExt cx="3200400" cy="1832622"/>
          </a:xfrm>
        </p:grpSpPr>
        <p:sp>
          <p:nvSpPr>
            <p:cNvPr id="522" name="Ορθογώνιο 521"/>
            <p:cNvSpPr/>
            <p:nvPr userDrawn="1"/>
          </p:nvSpPr>
          <p:spPr>
            <a:xfrm>
              <a:off x="685800" y="457200"/>
              <a:ext cx="3200400" cy="1828800"/>
            </a:xfrm>
            <a:prstGeom prst="rect">
              <a:avLst/>
            </a:prstGeom>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523" name="Ομάδα 522"/>
            <p:cNvGrpSpPr/>
            <p:nvPr userDrawn="1"/>
          </p:nvGrpSpPr>
          <p:grpSpPr>
            <a:xfrm>
              <a:off x="819079" y="537585"/>
              <a:ext cx="550701" cy="1752237"/>
              <a:chOff x="819079" y="537585"/>
              <a:chExt cx="550701" cy="1752237"/>
            </a:xfrm>
          </p:grpSpPr>
          <p:sp>
            <p:nvSpPr>
              <p:cNvPr id="531" name="Ελεύθερη σχεδίαση 530"/>
              <p:cNvSpPr/>
              <p:nvPr userDrawn="1"/>
            </p:nvSpPr>
            <p:spPr>
              <a:xfrm>
                <a:off x="1119238" y="2177116"/>
                <a:ext cx="45719" cy="109728"/>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Lst>
                <a:ahLst/>
                <a:cxnLst>
                  <a:cxn ang="0">
                    <a:pos x="connsiteX0" y="connsiteY0"/>
                  </a:cxn>
                  <a:cxn ang="0">
                    <a:pos x="connsiteX1" y="connsiteY1"/>
                  </a:cxn>
                </a:cxnLst>
                <a:rect l="l" t="t" r="r" b="b"/>
                <a:pathLst>
                  <a:path w="35719" h="109538">
                    <a:moveTo>
                      <a:pt x="35719" y="0"/>
                    </a:moveTo>
                    <a:cubicBezTo>
                      <a:pt x="18415" y="34132"/>
                      <a:pt x="10161" y="68844"/>
                      <a:pt x="0" y="109538"/>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532" name="Ομάδα 531"/>
              <p:cNvGrpSpPr/>
              <p:nvPr userDrawn="1"/>
            </p:nvGrpSpPr>
            <p:grpSpPr>
              <a:xfrm>
                <a:off x="819079" y="537585"/>
                <a:ext cx="550701" cy="1665694"/>
                <a:chOff x="819079" y="537585"/>
                <a:chExt cx="550701" cy="1665694"/>
              </a:xfrm>
            </p:grpSpPr>
            <p:sp>
              <p:nvSpPr>
                <p:cNvPr id="535" name="Ελεύθερη σχεδίαση 8"/>
                <p:cNvSpPr>
                  <a:spLocks/>
                </p:cNvSpPr>
                <p:nvPr userDrawn="1"/>
              </p:nvSpPr>
              <p:spPr bwMode="auto">
                <a:xfrm flipH="1">
                  <a:off x="835572" y="1408620"/>
                  <a:ext cx="41233" cy="35985"/>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36" name="Ελεύθερη σχεδίαση 535"/>
                <p:cNvSpPr>
                  <a:spLocks/>
                </p:cNvSpPr>
                <p:nvPr userDrawn="1"/>
              </p:nvSpPr>
              <p:spPr bwMode="auto">
                <a:xfrm flipH="1">
                  <a:off x="912039" y="1569051"/>
                  <a:ext cx="41982" cy="35985"/>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37" name="Ελεύθερη σχεδίαση 536"/>
                <p:cNvSpPr>
                  <a:spLocks/>
                </p:cNvSpPr>
                <p:nvPr userDrawn="1"/>
              </p:nvSpPr>
              <p:spPr bwMode="auto">
                <a:xfrm flipH="1">
                  <a:off x="1157934" y="1829939"/>
                  <a:ext cx="41982" cy="40483"/>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38" name="Ελεύθερη σχεδίαση 537"/>
                <p:cNvSpPr>
                  <a:spLocks/>
                </p:cNvSpPr>
                <p:nvPr userDrawn="1"/>
              </p:nvSpPr>
              <p:spPr bwMode="auto">
                <a:xfrm flipH="1">
                  <a:off x="861061" y="1259434"/>
                  <a:ext cx="59225" cy="59224"/>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539" name="Ελεύθερη σχεδίαση 538"/>
                <p:cNvSpPr>
                  <a:spLocks/>
                </p:cNvSpPr>
                <p:nvPr userDrawn="1"/>
              </p:nvSpPr>
              <p:spPr bwMode="auto">
                <a:xfrm flipH="1">
                  <a:off x="1240398" y="1680003"/>
                  <a:ext cx="62973" cy="62223"/>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40" name="Ελεύθερη σχεδίαση 539"/>
                <p:cNvSpPr>
                  <a:spLocks/>
                </p:cNvSpPr>
                <p:nvPr userDrawn="1"/>
              </p:nvSpPr>
              <p:spPr bwMode="auto">
                <a:xfrm flipH="1">
                  <a:off x="819079" y="2003864"/>
                  <a:ext cx="149936" cy="149936"/>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541" name="Ελεύθερη σχεδίαση 540"/>
                <p:cNvSpPr>
                  <a:spLocks/>
                </p:cNvSpPr>
                <p:nvPr userDrawn="1"/>
              </p:nvSpPr>
              <p:spPr bwMode="auto">
                <a:xfrm flipH="1">
                  <a:off x="1162432" y="1128990"/>
                  <a:ext cx="62223" cy="62223"/>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542" name="Ελεύθερη σχεδίαση 541"/>
                <p:cNvSpPr>
                  <a:spLocks/>
                </p:cNvSpPr>
                <p:nvPr userDrawn="1"/>
              </p:nvSpPr>
              <p:spPr bwMode="auto">
                <a:xfrm flipH="1">
                  <a:off x="953799" y="1840434"/>
                  <a:ext cx="116200" cy="164179"/>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nvGrpSpPr>
                <p:cNvPr id="543" name="Ομάδα 542"/>
                <p:cNvGrpSpPr/>
                <p:nvPr userDrawn="1"/>
              </p:nvGrpSpPr>
              <p:grpSpPr>
                <a:xfrm rot="21049918">
                  <a:off x="1042165" y="1200290"/>
                  <a:ext cx="322176" cy="238397"/>
                  <a:chOff x="452438" y="3540125"/>
                  <a:chExt cx="750888" cy="555625"/>
                </a:xfrm>
              </p:grpSpPr>
              <p:sp>
                <p:nvSpPr>
                  <p:cNvPr id="559" name="Ελεύθερη σχεδίαση 558"/>
                  <p:cNvSpPr>
                    <a:spLocks/>
                  </p:cNvSpPr>
                  <p:nvPr userDrawn="1"/>
                </p:nvSpPr>
                <p:spPr bwMode="auto">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560" name="Ελεύθερη σχεδίαση 559"/>
                  <p:cNvSpPr>
                    <a:spLocks/>
                  </p:cNvSpPr>
                  <p:nvPr userDrawn="1"/>
                </p:nvSpPr>
                <p:spPr bwMode="auto">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sp>
              <p:nvSpPr>
                <p:cNvPr id="544" name="Ελεύθερη σχεδίαση 543"/>
                <p:cNvSpPr>
                  <a:spLocks/>
                </p:cNvSpPr>
                <p:nvPr userDrawn="1"/>
              </p:nvSpPr>
              <p:spPr bwMode="auto">
                <a:xfrm flipH="1">
                  <a:off x="857514" y="1362712"/>
                  <a:ext cx="245145" cy="20991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45" name="Ελεύθερη σχεδίαση 38"/>
                <p:cNvSpPr>
                  <a:spLocks/>
                </p:cNvSpPr>
                <p:nvPr userDrawn="1"/>
              </p:nvSpPr>
              <p:spPr bwMode="auto">
                <a:xfrm flipH="1">
                  <a:off x="1007998" y="1079511"/>
                  <a:ext cx="79466" cy="83964"/>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l-GR"/>
                </a:p>
              </p:txBody>
            </p:sp>
            <p:grpSp>
              <p:nvGrpSpPr>
                <p:cNvPr id="546" name="Ομάδα 545"/>
                <p:cNvGrpSpPr/>
                <p:nvPr userDrawn="1"/>
              </p:nvGrpSpPr>
              <p:grpSpPr>
                <a:xfrm>
                  <a:off x="1082967" y="1915383"/>
                  <a:ext cx="286813" cy="287896"/>
                  <a:chOff x="2051052" y="5522596"/>
                  <a:chExt cx="892175" cy="895542"/>
                </a:xfrm>
              </p:grpSpPr>
              <p:sp>
                <p:nvSpPr>
                  <p:cNvPr id="553" name="Ελεύθερη σχεδίαση 5"/>
                  <p:cNvSpPr>
                    <a:spLocks/>
                  </p:cNvSpPr>
                  <p:nvPr userDrawn="1"/>
                </p:nvSpPr>
                <p:spPr bwMode="auto">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54" name="Γραμμή 6"/>
                  <p:cNvSpPr>
                    <a:spLocks noChangeShapeType="1"/>
                  </p:cNvSpPr>
                  <p:nvPr userDrawn="1"/>
                </p:nvSpPr>
                <p:spPr bwMode="auto">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55" name="Ελεύθερη σχεδίαση 32"/>
                  <p:cNvSpPr>
                    <a:spLocks/>
                  </p:cNvSpPr>
                  <p:nvPr userDrawn="1"/>
                </p:nvSpPr>
                <p:spPr bwMode="auto">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56" name="Ελεύθερη σχεδίαση 33"/>
                  <p:cNvSpPr>
                    <a:spLocks/>
                  </p:cNvSpPr>
                  <p:nvPr userDrawn="1"/>
                </p:nvSpPr>
                <p:spPr bwMode="auto">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57" name="Ελεύθερη σχεδίαση 32"/>
                  <p:cNvSpPr>
                    <a:spLocks/>
                  </p:cNvSpPr>
                  <p:nvPr userDrawn="1"/>
                </p:nvSpPr>
                <p:spPr bwMode="auto">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58" name="Οβάλ 557"/>
                  <p:cNvSpPr/>
                  <p:nvPr userDrawn="1"/>
                </p:nvSpPr>
                <p:spPr>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547" name="Ομάδα 546"/>
                <p:cNvGrpSpPr/>
                <p:nvPr userDrawn="1"/>
              </p:nvGrpSpPr>
              <p:grpSpPr>
                <a:xfrm rot="19876682">
                  <a:off x="835913" y="537585"/>
                  <a:ext cx="414639" cy="412893"/>
                  <a:chOff x="4277517" y="3752400"/>
                  <a:chExt cx="1154448" cy="1149586"/>
                </a:xfrm>
              </p:grpSpPr>
              <p:sp>
                <p:nvSpPr>
                  <p:cNvPr id="548" name="Ελεύθερη σχεδίαση 547"/>
                  <p:cNvSpPr>
                    <a:spLocks/>
                  </p:cNvSpPr>
                  <p:nvPr userDrawn="1"/>
                </p:nvSpPr>
                <p:spPr bwMode="auto">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549" name="Ελεύθερη σχεδίαση 35"/>
                  <p:cNvSpPr>
                    <a:spLocks/>
                  </p:cNvSpPr>
                  <p:nvPr userDrawn="1"/>
                </p:nvSpPr>
                <p:spPr bwMode="auto">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l-GR"/>
                  </a:p>
                </p:txBody>
              </p:sp>
              <p:sp>
                <p:nvSpPr>
                  <p:cNvPr id="550" name="Ελεύθερη σχεδίαση 41"/>
                  <p:cNvSpPr>
                    <a:spLocks/>
                  </p:cNvSpPr>
                  <p:nvPr userDrawn="1"/>
                </p:nvSpPr>
                <p:spPr bwMode="auto">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51" name="Ελεύθερη σχεδίαση 41"/>
                  <p:cNvSpPr>
                    <a:spLocks/>
                  </p:cNvSpPr>
                  <p:nvPr userDrawn="1"/>
                </p:nvSpPr>
                <p:spPr bwMode="auto">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52" name="Ελεύθερη σχεδίαση 42"/>
                  <p:cNvSpPr>
                    <a:spLocks/>
                  </p:cNvSpPr>
                  <p:nvPr userDrawn="1"/>
                </p:nvSpPr>
                <p:spPr bwMode="auto">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anchor="t" anchorCtr="0" compatLnSpc="1">
                    <a:prstTxWarp prst="textNoShape">
                      <a:avLst/>
                    </a:prstTxWarp>
                  </a:bodyPr>
                  <a:lstStyle/>
                  <a:p>
                    <a:pPr lvl="0"/>
                    <a:endParaRPr lang="el-GR"/>
                  </a:p>
                </p:txBody>
              </p:sp>
            </p:grpSp>
          </p:grpSp>
          <p:sp>
            <p:nvSpPr>
              <p:cNvPr id="533" name="Ελεύθερη σχεδίαση 532"/>
              <p:cNvSpPr/>
              <p:nvPr userDrawn="1"/>
            </p:nvSpPr>
            <p:spPr>
              <a:xfrm>
                <a:off x="980749" y="916845"/>
                <a:ext cx="117212" cy="1372336"/>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Lst>
                <a:ahLst/>
                <a:cxnLst>
                  <a:cxn ang="0">
                    <a:pos x="connsiteX0" y="connsiteY0"/>
                  </a:cxn>
                  <a:cxn ang="0">
                    <a:pos x="connsiteX1" y="connsiteY1"/>
                  </a:cxn>
                </a:cxnLst>
                <a:rect l="l" t="t" r="r" b="b"/>
                <a:pathLst>
                  <a:path w="21645" h="109919">
                    <a:moveTo>
                      <a:pt x="5915" y="0"/>
                    </a:moveTo>
                    <a:cubicBezTo>
                      <a:pt x="-7871" y="34132"/>
                      <a:pt x="4542" y="67508"/>
                      <a:pt x="21645" y="109919"/>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34" name="Ελεύθερη σχεδίαση 533"/>
              <p:cNvSpPr/>
              <p:nvPr userDrawn="1"/>
            </p:nvSpPr>
            <p:spPr>
              <a:xfrm>
                <a:off x="1021090" y="1419931"/>
                <a:ext cx="136273" cy="869891"/>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 name="connsiteX0" fmla="*/ 30475 w 30475"/>
                  <a:gd name="connsiteY0" fmla="*/ 0 h 69675"/>
                  <a:gd name="connsiteX1" fmla="*/ 5310 w 30475"/>
                  <a:gd name="connsiteY1" fmla="*/ 69675 h 69675"/>
                  <a:gd name="connsiteX0" fmla="*/ 25165 w 25165"/>
                  <a:gd name="connsiteY0" fmla="*/ 0 h 69675"/>
                  <a:gd name="connsiteX1" fmla="*/ 0 w 25165"/>
                  <a:gd name="connsiteY1" fmla="*/ 69675 h 69675"/>
                  <a:gd name="connsiteX0" fmla="*/ 25165 w 25165"/>
                  <a:gd name="connsiteY0" fmla="*/ 0 h 69675"/>
                  <a:gd name="connsiteX1" fmla="*/ 0 w 25165"/>
                  <a:gd name="connsiteY1" fmla="*/ 69675 h 69675"/>
                </a:gdLst>
                <a:ahLst/>
                <a:cxnLst>
                  <a:cxn ang="0">
                    <a:pos x="connsiteX0" y="connsiteY0"/>
                  </a:cxn>
                  <a:cxn ang="0">
                    <a:pos x="connsiteX1" y="connsiteY1"/>
                  </a:cxn>
                </a:cxnLst>
                <a:rect l="l" t="t" r="r" b="b"/>
                <a:pathLst>
                  <a:path w="25165" h="69675">
                    <a:moveTo>
                      <a:pt x="25165" y="0"/>
                    </a:moveTo>
                    <a:cubicBezTo>
                      <a:pt x="11379" y="34323"/>
                      <a:pt x="14558" y="24403"/>
                      <a:pt x="0" y="69675"/>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524" name="Ομάδα 523"/>
            <p:cNvGrpSpPr/>
            <p:nvPr userDrawn="1"/>
          </p:nvGrpSpPr>
          <p:grpSpPr>
            <a:xfrm>
              <a:off x="3577471" y="1677217"/>
              <a:ext cx="250403" cy="608783"/>
              <a:chOff x="3577471" y="1677217"/>
              <a:chExt cx="250403" cy="608783"/>
            </a:xfrm>
          </p:grpSpPr>
          <p:grpSp>
            <p:nvGrpSpPr>
              <p:cNvPr id="525" name="Ομάδα 524"/>
              <p:cNvGrpSpPr/>
              <p:nvPr userDrawn="1"/>
            </p:nvGrpSpPr>
            <p:grpSpPr>
              <a:xfrm>
                <a:off x="3577471" y="1677217"/>
                <a:ext cx="250403" cy="549079"/>
                <a:chOff x="3577471" y="1677217"/>
                <a:chExt cx="250403" cy="549079"/>
              </a:xfrm>
            </p:grpSpPr>
            <p:sp>
              <p:nvSpPr>
                <p:cNvPr id="527" name="Ελεύθερη σχεδίαση 47"/>
                <p:cNvSpPr>
                  <a:spLocks/>
                </p:cNvSpPr>
                <p:nvPr userDrawn="1"/>
              </p:nvSpPr>
              <p:spPr bwMode="auto">
                <a:xfrm flipH="1">
                  <a:off x="3577471" y="1677217"/>
                  <a:ext cx="223783" cy="164228"/>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28" name="Ελεύθερη σχεδίαση 48"/>
                <p:cNvSpPr>
                  <a:spLocks/>
                </p:cNvSpPr>
                <p:nvPr userDrawn="1"/>
              </p:nvSpPr>
              <p:spPr bwMode="auto">
                <a:xfrm flipH="1">
                  <a:off x="3606798" y="1723237"/>
                  <a:ext cx="216565" cy="130841"/>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29" name="Ελεύθερη σχεδίαση 49"/>
                <p:cNvSpPr>
                  <a:spLocks/>
                </p:cNvSpPr>
                <p:nvPr userDrawn="1"/>
              </p:nvSpPr>
              <p:spPr bwMode="auto">
                <a:xfrm flipH="1">
                  <a:off x="3655976" y="2093651"/>
                  <a:ext cx="171898" cy="13264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30" name="Ελεύθερη σχεδίαση 18"/>
                <p:cNvSpPr>
                  <a:spLocks/>
                </p:cNvSpPr>
                <p:nvPr userDrawn="1"/>
              </p:nvSpPr>
              <p:spPr bwMode="auto">
                <a:xfrm flipH="1">
                  <a:off x="3780117" y="1996883"/>
                  <a:ext cx="43888" cy="43888"/>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pPr lvl="0"/>
                  <a:endParaRPr lang="el-GR"/>
                </a:p>
              </p:txBody>
            </p:sp>
          </p:grpSp>
          <p:sp>
            <p:nvSpPr>
              <p:cNvPr id="526" name="Ελεύθερη σχεδίαση 525"/>
              <p:cNvSpPr/>
              <p:nvPr userDrawn="1"/>
            </p:nvSpPr>
            <p:spPr>
              <a:xfrm>
                <a:off x="3731526" y="1843088"/>
                <a:ext cx="10716" cy="442912"/>
              </a:xfrm>
              <a:custGeom>
                <a:avLst/>
                <a:gdLst>
                  <a:gd name="connsiteX0" fmla="*/ 0 w 9525"/>
                  <a:gd name="connsiteY0" fmla="*/ 0 h 442912"/>
                  <a:gd name="connsiteX1" fmla="*/ 9525 w 9525"/>
                  <a:gd name="connsiteY1" fmla="*/ 442912 h 442912"/>
                  <a:gd name="connsiteX2" fmla="*/ 9525 w 9525"/>
                  <a:gd name="connsiteY2" fmla="*/ 442912 h 442912"/>
                  <a:gd name="connsiteX0" fmla="*/ 0 w 11647"/>
                  <a:gd name="connsiteY0" fmla="*/ 0 h 10000"/>
                  <a:gd name="connsiteX1" fmla="*/ 10000 w 11647"/>
                  <a:gd name="connsiteY1" fmla="*/ 10000 h 10000"/>
                  <a:gd name="connsiteX2" fmla="*/ 10000 w 11647"/>
                  <a:gd name="connsiteY2" fmla="*/ 10000 h 10000"/>
                  <a:gd name="connsiteX0" fmla="*/ 0 w 16472"/>
                  <a:gd name="connsiteY0" fmla="*/ 0 h 10000"/>
                  <a:gd name="connsiteX1" fmla="*/ 10000 w 16472"/>
                  <a:gd name="connsiteY1" fmla="*/ 10000 h 10000"/>
                  <a:gd name="connsiteX2" fmla="*/ 10000 w 16472"/>
                  <a:gd name="connsiteY2" fmla="*/ 10000 h 10000"/>
                </a:gdLst>
                <a:ahLst/>
                <a:cxnLst>
                  <a:cxn ang="0">
                    <a:pos x="connsiteX0" y="connsiteY0"/>
                  </a:cxn>
                  <a:cxn ang="0">
                    <a:pos x="connsiteX1" y="connsiteY1"/>
                  </a:cxn>
                  <a:cxn ang="0">
                    <a:pos x="connsiteX2" y="connsiteY2"/>
                  </a:cxn>
                </a:cxnLst>
                <a:rect l="l" t="t" r="r" b="b"/>
                <a:pathLst>
                  <a:path w="16472" h="10000">
                    <a:moveTo>
                      <a:pt x="0" y="0"/>
                    </a:moveTo>
                    <a:cubicBezTo>
                      <a:pt x="20834" y="3978"/>
                      <a:pt x="19166" y="6613"/>
                      <a:pt x="10000" y="10000"/>
                    </a:cubicBezTo>
                    <a:lnTo>
                      <a:pt x="10000" y="10000"/>
                    </a:ln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l-GR"/>
              </a:p>
            </p:txBody>
          </p:sp>
        </p:grpSp>
      </p:grpSp>
      <p:grpSp>
        <p:nvGrpSpPr>
          <p:cNvPr id="561" name="Ομάδα 560"/>
          <p:cNvGrpSpPr/>
          <p:nvPr userDrawn="1"/>
        </p:nvGrpSpPr>
        <p:grpSpPr>
          <a:xfrm>
            <a:off x="3886200" y="4114800"/>
            <a:ext cx="3200400" cy="1832622"/>
            <a:chOff x="685800" y="457200"/>
            <a:chExt cx="3200400" cy="1832622"/>
          </a:xfrm>
        </p:grpSpPr>
        <p:sp>
          <p:nvSpPr>
            <p:cNvPr id="562" name="Ορθογώνιο 561"/>
            <p:cNvSpPr/>
            <p:nvPr userDrawn="1"/>
          </p:nvSpPr>
          <p:spPr>
            <a:xfrm>
              <a:off x="685800" y="457200"/>
              <a:ext cx="3200400" cy="1828800"/>
            </a:xfrm>
            <a:prstGeom prst="rect">
              <a:avLst/>
            </a:prstGeom>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563" name="Ομάδα 562"/>
            <p:cNvGrpSpPr/>
            <p:nvPr userDrawn="1"/>
          </p:nvGrpSpPr>
          <p:grpSpPr>
            <a:xfrm>
              <a:off x="819079" y="537585"/>
              <a:ext cx="550701" cy="1752237"/>
              <a:chOff x="819079" y="537585"/>
              <a:chExt cx="550701" cy="1752237"/>
            </a:xfrm>
          </p:grpSpPr>
          <p:sp>
            <p:nvSpPr>
              <p:cNvPr id="571" name="Ελεύθερη σχεδίαση 570"/>
              <p:cNvSpPr/>
              <p:nvPr userDrawn="1"/>
            </p:nvSpPr>
            <p:spPr>
              <a:xfrm>
                <a:off x="1119238" y="2177116"/>
                <a:ext cx="45719" cy="109728"/>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Lst>
                <a:ahLst/>
                <a:cxnLst>
                  <a:cxn ang="0">
                    <a:pos x="connsiteX0" y="connsiteY0"/>
                  </a:cxn>
                  <a:cxn ang="0">
                    <a:pos x="connsiteX1" y="connsiteY1"/>
                  </a:cxn>
                </a:cxnLst>
                <a:rect l="l" t="t" r="r" b="b"/>
                <a:pathLst>
                  <a:path w="35719" h="109538">
                    <a:moveTo>
                      <a:pt x="35719" y="0"/>
                    </a:moveTo>
                    <a:cubicBezTo>
                      <a:pt x="18415" y="34132"/>
                      <a:pt x="10161" y="68844"/>
                      <a:pt x="0" y="109538"/>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572" name="Ομάδα 571"/>
              <p:cNvGrpSpPr/>
              <p:nvPr userDrawn="1"/>
            </p:nvGrpSpPr>
            <p:grpSpPr>
              <a:xfrm>
                <a:off x="819079" y="537585"/>
                <a:ext cx="550701" cy="1665694"/>
                <a:chOff x="819079" y="537585"/>
                <a:chExt cx="550701" cy="1665694"/>
              </a:xfrm>
            </p:grpSpPr>
            <p:sp>
              <p:nvSpPr>
                <p:cNvPr id="575" name="Ελεύθερη σχεδίαση 8"/>
                <p:cNvSpPr>
                  <a:spLocks/>
                </p:cNvSpPr>
                <p:nvPr userDrawn="1"/>
              </p:nvSpPr>
              <p:spPr bwMode="auto">
                <a:xfrm flipH="1">
                  <a:off x="835572" y="1408620"/>
                  <a:ext cx="41233" cy="35985"/>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76" name="Ελεύθερη σχεδίαση 575"/>
                <p:cNvSpPr>
                  <a:spLocks/>
                </p:cNvSpPr>
                <p:nvPr userDrawn="1"/>
              </p:nvSpPr>
              <p:spPr bwMode="auto">
                <a:xfrm flipH="1">
                  <a:off x="912039" y="1569051"/>
                  <a:ext cx="41982" cy="35985"/>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77" name="Ελεύθερη σχεδίαση 576"/>
                <p:cNvSpPr>
                  <a:spLocks/>
                </p:cNvSpPr>
                <p:nvPr userDrawn="1"/>
              </p:nvSpPr>
              <p:spPr bwMode="auto">
                <a:xfrm flipH="1">
                  <a:off x="1157934" y="1829939"/>
                  <a:ext cx="41982" cy="40483"/>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78" name="Ελεύθερη σχεδίαση 577"/>
                <p:cNvSpPr>
                  <a:spLocks/>
                </p:cNvSpPr>
                <p:nvPr userDrawn="1"/>
              </p:nvSpPr>
              <p:spPr bwMode="auto">
                <a:xfrm flipH="1">
                  <a:off x="861061" y="1259434"/>
                  <a:ext cx="59225" cy="59224"/>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579" name="Ελεύθερη σχεδίαση 578"/>
                <p:cNvSpPr>
                  <a:spLocks/>
                </p:cNvSpPr>
                <p:nvPr userDrawn="1"/>
              </p:nvSpPr>
              <p:spPr bwMode="auto">
                <a:xfrm flipH="1">
                  <a:off x="1240398" y="1680003"/>
                  <a:ext cx="62973" cy="62223"/>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80" name="Ελεύθερη σχεδίαση 579"/>
                <p:cNvSpPr>
                  <a:spLocks/>
                </p:cNvSpPr>
                <p:nvPr userDrawn="1"/>
              </p:nvSpPr>
              <p:spPr bwMode="auto">
                <a:xfrm flipH="1">
                  <a:off x="819079" y="2003864"/>
                  <a:ext cx="149936" cy="149936"/>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581" name="Ελεύθερη σχεδίαση 580"/>
                <p:cNvSpPr>
                  <a:spLocks/>
                </p:cNvSpPr>
                <p:nvPr userDrawn="1"/>
              </p:nvSpPr>
              <p:spPr bwMode="auto">
                <a:xfrm flipH="1">
                  <a:off x="1162432" y="1128990"/>
                  <a:ext cx="62223" cy="62223"/>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582" name="Ελεύθερη σχεδίαση 581"/>
                <p:cNvSpPr>
                  <a:spLocks/>
                </p:cNvSpPr>
                <p:nvPr userDrawn="1"/>
              </p:nvSpPr>
              <p:spPr bwMode="auto">
                <a:xfrm flipH="1">
                  <a:off x="953799" y="1840434"/>
                  <a:ext cx="116200" cy="164179"/>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nvGrpSpPr>
                <p:cNvPr id="583" name="Ομάδα 582"/>
                <p:cNvGrpSpPr/>
                <p:nvPr userDrawn="1"/>
              </p:nvGrpSpPr>
              <p:grpSpPr>
                <a:xfrm rot="21049918">
                  <a:off x="1042165" y="1200290"/>
                  <a:ext cx="322176" cy="238397"/>
                  <a:chOff x="452438" y="3540125"/>
                  <a:chExt cx="750888" cy="555625"/>
                </a:xfrm>
              </p:grpSpPr>
              <p:sp>
                <p:nvSpPr>
                  <p:cNvPr id="599" name="Ελεύθερη σχεδίαση 598"/>
                  <p:cNvSpPr>
                    <a:spLocks/>
                  </p:cNvSpPr>
                  <p:nvPr userDrawn="1"/>
                </p:nvSpPr>
                <p:spPr bwMode="auto">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600" name="Ελεύθερη σχεδίαση 599"/>
                  <p:cNvSpPr>
                    <a:spLocks/>
                  </p:cNvSpPr>
                  <p:nvPr userDrawn="1"/>
                </p:nvSpPr>
                <p:spPr bwMode="auto">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sp>
              <p:nvSpPr>
                <p:cNvPr id="584" name="Ελεύθερη σχεδίαση 583"/>
                <p:cNvSpPr>
                  <a:spLocks/>
                </p:cNvSpPr>
                <p:nvPr userDrawn="1"/>
              </p:nvSpPr>
              <p:spPr bwMode="auto">
                <a:xfrm flipH="1">
                  <a:off x="857514" y="1362712"/>
                  <a:ext cx="245145" cy="20991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85" name="Ελεύθερη σχεδίαση 38"/>
                <p:cNvSpPr>
                  <a:spLocks/>
                </p:cNvSpPr>
                <p:nvPr userDrawn="1"/>
              </p:nvSpPr>
              <p:spPr bwMode="auto">
                <a:xfrm flipH="1">
                  <a:off x="1007998" y="1079511"/>
                  <a:ext cx="79466" cy="83964"/>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l-GR"/>
                </a:p>
              </p:txBody>
            </p:sp>
            <p:grpSp>
              <p:nvGrpSpPr>
                <p:cNvPr id="586" name="Ομάδα 585"/>
                <p:cNvGrpSpPr/>
                <p:nvPr userDrawn="1"/>
              </p:nvGrpSpPr>
              <p:grpSpPr>
                <a:xfrm>
                  <a:off x="1082967" y="1915383"/>
                  <a:ext cx="286813" cy="287896"/>
                  <a:chOff x="2051052" y="5522596"/>
                  <a:chExt cx="892175" cy="895542"/>
                </a:xfrm>
              </p:grpSpPr>
              <p:sp>
                <p:nvSpPr>
                  <p:cNvPr id="593" name="Ελεύθερη σχεδίαση 5"/>
                  <p:cNvSpPr>
                    <a:spLocks/>
                  </p:cNvSpPr>
                  <p:nvPr userDrawn="1"/>
                </p:nvSpPr>
                <p:spPr bwMode="auto">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94" name="Γραμμή 6"/>
                  <p:cNvSpPr>
                    <a:spLocks noChangeShapeType="1"/>
                  </p:cNvSpPr>
                  <p:nvPr userDrawn="1"/>
                </p:nvSpPr>
                <p:spPr bwMode="auto">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95" name="Ελεύθερη σχεδίαση 32"/>
                  <p:cNvSpPr>
                    <a:spLocks/>
                  </p:cNvSpPr>
                  <p:nvPr userDrawn="1"/>
                </p:nvSpPr>
                <p:spPr bwMode="auto">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96" name="Ελεύθερη σχεδίαση 33"/>
                  <p:cNvSpPr>
                    <a:spLocks/>
                  </p:cNvSpPr>
                  <p:nvPr userDrawn="1"/>
                </p:nvSpPr>
                <p:spPr bwMode="auto">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597" name="Ελεύθερη σχεδίαση 32"/>
                  <p:cNvSpPr>
                    <a:spLocks/>
                  </p:cNvSpPr>
                  <p:nvPr userDrawn="1"/>
                </p:nvSpPr>
                <p:spPr bwMode="auto">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98" name="Οβάλ 597"/>
                  <p:cNvSpPr/>
                  <p:nvPr userDrawn="1"/>
                </p:nvSpPr>
                <p:spPr>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587" name="Ομάδα 586"/>
                <p:cNvGrpSpPr/>
                <p:nvPr userDrawn="1"/>
              </p:nvGrpSpPr>
              <p:grpSpPr>
                <a:xfrm rot="19876682">
                  <a:off x="835913" y="537585"/>
                  <a:ext cx="414639" cy="412893"/>
                  <a:chOff x="4277517" y="3752400"/>
                  <a:chExt cx="1154448" cy="1149586"/>
                </a:xfrm>
              </p:grpSpPr>
              <p:sp>
                <p:nvSpPr>
                  <p:cNvPr id="588" name="Ελεύθερη σχεδίαση 587"/>
                  <p:cNvSpPr>
                    <a:spLocks/>
                  </p:cNvSpPr>
                  <p:nvPr userDrawn="1"/>
                </p:nvSpPr>
                <p:spPr bwMode="auto">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589" name="Ελεύθερη σχεδίαση 35"/>
                  <p:cNvSpPr>
                    <a:spLocks/>
                  </p:cNvSpPr>
                  <p:nvPr userDrawn="1"/>
                </p:nvSpPr>
                <p:spPr bwMode="auto">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l-GR"/>
                  </a:p>
                </p:txBody>
              </p:sp>
              <p:sp>
                <p:nvSpPr>
                  <p:cNvPr id="590" name="Ελεύθερη σχεδίαση 41"/>
                  <p:cNvSpPr>
                    <a:spLocks/>
                  </p:cNvSpPr>
                  <p:nvPr userDrawn="1"/>
                </p:nvSpPr>
                <p:spPr bwMode="auto">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91" name="Ελεύθερη σχεδίαση 41"/>
                  <p:cNvSpPr>
                    <a:spLocks/>
                  </p:cNvSpPr>
                  <p:nvPr userDrawn="1"/>
                </p:nvSpPr>
                <p:spPr bwMode="auto">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92" name="Ελεύθερη σχεδίαση 42"/>
                  <p:cNvSpPr>
                    <a:spLocks/>
                  </p:cNvSpPr>
                  <p:nvPr userDrawn="1"/>
                </p:nvSpPr>
                <p:spPr bwMode="auto">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anchor="t" anchorCtr="0" compatLnSpc="1">
                    <a:prstTxWarp prst="textNoShape">
                      <a:avLst/>
                    </a:prstTxWarp>
                  </a:bodyPr>
                  <a:lstStyle/>
                  <a:p>
                    <a:pPr lvl="0"/>
                    <a:endParaRPr lang="el-GR"/>
                  </a:p>
                </p:txBody>
              </p:sp>
            </p:grpSp>
          </p:grpSp>
          <p:sp>
            <p:nvSpPr>
              <p:cNvPr id="573" name="Ελεύθερη σχεδίαση 572"/>
              <p:cNvSpPr/>
              <p:nvPr userDrawn="1"/>
            </p:nvSpPr>
            <p:spPr>
              <a:xfrm>
                <a:off x="980749" y="916845"/>
                <a:ext cx="117212" cy="1372336"/>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Lst>
                <a:ahLst/>
                <a:cxnLst>
                  <a:cxn ang="0">
                    <a:pos x="connsiteX0" y="connsiteY0"/>
                  </a:cxn>
                  <a:cxn ang="0">
                    <a:pos x="connsiteX1" y="connsiteY1"/>
                  </a:cxn>
                </a:cxnLst>
                <a:rect l="l" t="t" r="r" b="b"/>
                <a:pathLst>
                  <a:path w="21645" h="109919">
                    <a:moveTo>
                      <a:pt x="5915" y="0"/>
                    </a:moveTo>
                    <a:cubicBezTo>
                      <a:pt x="-7871" y="34132"/>
                      <a:pt x="4542" y="67508"/>
                      <a:pt x="21645" y="109919"/>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4" name="Ελεύθερη σχεδίαση 573"/>
              <p:cNvSpPr/>
              <p:nvPr userDrawn="1"/>
            </p:nvSpPr>
            <p:spPr>
              <a:xfrm>
                <a:off x="1021090" y="1419931"/>
                <a:ext cx="136273" cy="869891"/>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 name="connsiteX0" fmla="*/ 30475 w 30475"/>
                  <a:gd name="connsiteY0" fmla="*/ 0 h 69675"/>
                  <a:gd name="connsiteX1" fmla="*/ 5310 w 30475"/>
                  <a:gd name="connsiteY1" fmla="*/ 69675 h 69675"/>
                  <a:gd name="connsiteX0" fmla="*/ 25165 w 25165"/>
                  <a:gd name="connsiteY0" fmla="*/ 0 h 69675"/>
                  <a:gd name="connsiteX1" fmla="*/ 0 w 25165"/>
                  <a:gd name="connsiteY1" fmla="*/ 69675 h 69675"/>
                  <a:gd name="connsiteX0" fmla="*/ 25165 w 25165"/>
                  <a:gd name="connsiteY0" fmla="*/ 0 h 69675"/>
                  <a:gd name="connsiteX1" fmla="*/ 0 w 25165"/>
                  <a:gd name="connsiteY1" fmla="*/ 69675 h 69675"/>
                </a:gdLst>
                <a:ahLst/>
                <a:cxnLst>
                  <a:cxn ang="0">
                    <a:pos x="connsiteX0" y="connsiteY0"/>
                  </a:cxn>
                  <a:cxn ang="0">
                    <a:pos x="connsiteX1" y="connsiteY1"/>
                  </a:cxn>
                </a:cxnLst>
                <a:rect l="l" t="t" r="r" b="b"/>
                <a:pathLst>
                  <a:path w="25165" h="69675">
                    <a:moveTo>
                      <a:pt x="25165" y="0"/>
                    </a:moveTo>
                    <a:cubicBezTo>
                      <a:pt x="11379" y="34323"/>
                      <a:pt x="14558" y="24403"/>
                      <a:pt x="0" y="69675"/>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564" name="Ομάδα 563"/>
            <p:cNvGrpSpPr/>
            <p:nvPr userDrawn="1"/>
          </p:nvGrpSpPr>
          <p:grpSpPr>
            <a:xfrm>
              <a:off x="3577471" y="1677217"/>
              <a:ext cx="250403" cy="608783"/>
              <a:chOff x="3577471" y="1677217"/>
              <a:chExt cx="250403" cy="608783"/>
            </a:xfrm>
          </p:grpSpPr>
          <p:grpSp>
            <p:nvGrpSpPr>
              <p:cNvPr id="565" name="Ομάδα 564"/>
              <p:cNvGrpSpPr/>
              <p:nvPr userDrawn="1"/>
            </p:nvGrpSpPr>
            <p:grpSpPr>
              <a:xfrm>
                <a:off x="3577471" y="1677217"/>
                <a:ext cx="250403" cy="549079"/>
                <a:chOff x="3577471" y="1677217"/>
                <a:chExt cx="250403" cy="549079"/>
              </a:xfrm>
            </p:grpSpPr>
            <p:sp>
              <p:nvSpPr>
                <p:cNvPr id="567" name="Ελεύθερη σχεδίαση 47"/>
                <p:cNvSpPr>
                  <a:spLocks/>
                </p:cNvSpPr>
                <p:nvPr userDrawn="1"/>
              </p:nvSpPr>
              <p:spPr bwMode="auto">
                <a:xfrm flipH="1">
                  <a:off x="3577471" y="1677217"/>
                  <a:ext cx="223783" cy="164228"/>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68" name="Ελεύθερη σχεδίαση 48"/>
                <p:cNvSpPr>
                  <a:spLocks/>
                </p:cNvSpPr>
                <p:nvPr userDrawn="1"/>
              </p:nvSpPr>
              <p:spPr bwMode="auto">
                <a:xfrm flipH="1">
                  <a:off x="3606798" y="1723237"/>
                  <a:ext cx="216565" cy="130841"/>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69" name="Ελεύθερη σχεδίαση 49"/>
                <p:cNvSpPr>
                  <a:spLocks/>
                </p:cNvSpPr>
                <p:nvPr userDrawn="1"/>
              </p:nvSpPr>
              <p:spPr bwMode="auto">
                <a:xfrm flipH="1">
                  <a:off x="3655976" y="2093651"/>
                  <a:ext cx="171898" cy="13264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570" name="Ελεύθερη σχεδίαση 18"/>
                <p:cNvSpPr>
                  <a:spLocks/>
                </p:cNvSpPr>
                <p:nvPr userDrawn="1"/>
              </p:nvSpPr>
              <p:spPr bwMode="auto">
                <a:xfrm flipH="1">
                  <a:off x="3780117" y="1996883"/>
                  <a:ext cx="43888" cy="43888"/>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pPr lvl="0"/>
                  <a:endParaRPr lang="el-GR"/>
                </a:p>
              </p:txBody>
            </p:sp>
          </p:grpSp>
          <p:sp>
            <p:nvSpPr>
              <p:cNvPr id="566" name="Ελεύθερη σχεδίαση 565"/>
              <p:cNvSpPr/>
              <p:nvPr userDrawn="1"/>
            </p:nvSpPr>
            <p:spPr>
              <a:xfrm>
                <a:off x="3731526" y="1843088"/>
                <a:ext cx="10716" cy="442912"/>
              </a:xfrm>
              <a:custGeom>
                <a:avLst/>
                <a:gdLst>
                  <a:gd name="connsiteX0" fmla="*/ 0 w 9525"/>
                  <a:gd name="connsiteY0" fmla="*/ 0 h 442912"/>
                  <a:gd name="connsiteX1" fmla="*/ 9525 w 9525"/>
                  <a:gd name="connsiteY1" fmla="*/ 442912 h 442912"/>
                  <a:gd name="connsiteX2" fmla="*/ 9525 w 9525"/>
                  <a:gd name="connsiteY2" fmla="*/ 442912 h 442912"/>
                  <a:gd name="connsiteX0" fmla="*/ 0 w 11647"/>
                  <a:gd name="connsiteY0" fmla="*/ 0 h 10000"/>
                  <a:gd name="connsiteX1" fmla="*/ 10000 w 11647"/>
                  <a:gd name="connsiteY1" fmla="*/ 10000 h 10000"/>
                  <a:gd name="connsiteX2" fmla="*/ 10000 w 11647"/>
                  <a:gd name="connsiteY2" fmla="*/ 10000 h 10000"/>
                  <a:gd name="connsiteX0" fmla="*/ 0 w 16472"/>
                  <a:gd name="connsiteY0" fmla="*/ 0 h 10000"/>
                  <a:gd name="connsiteX1" fmla="*/ 10000 w 16472"/>
                  <a:gd name="connsiteY1" fmla="*/ 10000 h 10000"/>
                  <a:gd name="connsiteX2" fmla="*/ 10000 w 16472"/>
                  <a:gd name="connsiteY2" fmla="*/ 10000 h 10000"/>
                </a:gdLst>
                <a:ahLst/>
                <a:cxnLst>
                  <a:cxn ang="0">
                    <a:pos x="connsiteX0" y="connsiteY0"/>
                  </a:cxn>
                  <a:cxn ang="0">
                    <a:pos x="connsiteX1" y="connsiteY1"/>
                  </a:cxn>
                  <a:cxn ang="0">
                    <a:pos x="connsiteX2" y="connsiteY2"/>
                  </a:cxn>
                </a:cxnLst>
                <a:rect l="l" t="t" r="r" b="b"/>
                <a:pathLst>
                  <a:path w="16472" h="10000">
                    <a:moveTo>
                      <a:pt x="0" y="0"/>
                    </a:moveTo>
                    <a:cubicBezTo>
                      <a:pt x="20834" y="3978"/>
                      <a:pt x="19166" y="6613"/>
                      <a:pt x="10000" y="10000"/>
                    </a:cubicBezTo>
                    <a:lnTo>
                      <a:pt x="10000" y="10000"/>
                    </a:ln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l-GR"/>
              </a:p>
            </p:txBody>
          </p:sp>
        </p:grpSp>
      </p:grpSp>
      <p:grpSp>
        <p:nvGrpSpPr>
          <p:cNvPr id="601" name="Ομάδα 600"/>
          <p:cNvGrpSpPr/>
          <p:nvPr userDrawn="1"/>
        </p:nvGrpSpPr>
        <p:grpSpPr>
          <a:xfrm>
            <a:off x="685800" y="5943600"/>
            <a:ext cx="3200400" cy="1832622"/>
            <a:chOff x="685800" y="457200"/>
            <a:chExt cx="3200400" cy="1832622"/>
          </a:xfrm>
        </p:grpSpPr>
        <p:sp>
          <p:nvSpPr>
            <p:cNvPr id="602" name="Ορθογώνιο 601"/>
            <p:cNvSpPr/>
            <p:nvPr userDrawn="1"/>
          </p:nvSpPr>
          <p:spPr>
            <a:xfrm>
              <a:off x="685800" y="457200"/>
              <a:ext cx="3200400" cy="1828800"/>
            </a:xfrm>
            <a:prstGeom prst="rect">
              <a:avLst/>
            </a:prstGeom>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603" name="Ομάδα 602"/>
            <p:cNvGrpSpPr/>
            <p:nvPr userDrawn="1"/>
          </p:nvGrpSpPr>
          <p:grpSpPr>
            <a:xfrm>
              <a:off x="819079" y="537585"/>
              <a:ext cx="550701" cy="1752237"/>
              <a:chOff x="819079" y="537585"/>
              <a:chExt cx="550701" cy="1752237"/>
            </a:xfrm>
          </p:grpSpPr>
          <p:sp>
            <p:nvSpPr>
              <p:cNvPr id="611" name="Ελεύθερη σχεδίαση 610"/>
              <p:cNvSpPr/>
              <p:nvPr userDrawn="1"/>
            </p:nvSpPr>
            <p:spPr>
              <a:xfrm>
                <a:off x="1119238" y="2177116"/>
                <a:ext cx="45719" cy="109728"/>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Lst>
                <a:ahLst/>
                <a:cxnLst>
                  <a:cxn ang="0">
                    <a:pos x="connsiteX0" y="connsiteY0"/>
                  </a:cxn>
                  <a:cxn ang="0">
                    <a:pos x="connsiteX1" y="connsiteY1"/>
                  </a:cxn>
                </a:cxnLst>
                <a:rect l="l" t="t" r="r" b="b"/>
                <a:pathLst>
                  <a:path w="35719" h="109538">
                    <a:moveTo>
                      <a:pt x="35719" y="0"/>
                    </a:moveTo>
                    <a:cubicBezTo>
                      <a:pt x="18415" y="34132"/>
                      <a:pt x="10161" y="68844"/>
                      <a:pt x="0" y="109538"/>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612" name="Ομάδα 611"/>
              <p:cNvGrpSpPr/>
              <p:nvPr userDrawn="1"/>
            </p:nvGrpSpPr>
            <p:grpSpPr>
              <a:xfrm>
                <a:off x="819079" y="537585"/>
                <a:ext cx="550701" cy="1665694"/>
                <a:chOff x="819079" y="537585"/>
                <a:chExt cx="550701" cy="1665694"/>
              </a:xfrm>
            </p:grpSpPr>
            <p:sp>
              <p:nvSpPr>
                <p:cNvPr id="615" name="Ελεύθερη σχεδίαση 8"/>
                <p:cNvSpPr>
                  <a:spLocks/>
                </p:cNvSpPr>
                <p:nvPr userDrawn="1"/>
              </p:nvSpPr>
              <p:spPr bwMode="auto">
                <a:xfrm flipH="1">
                  <a:off x="835572" y="1408620"/>
                  <a:ext cx="41233" cy="35985"/>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16" name="Ελεύθερη σχεδίαση 615"/>
                <p:cNvSpPr>
                  <a:spLocks/>
                </p:cNvSpPr>
                <p:nvPr userDrawn="1"/>
              </p:nvSpPr>
              <p:spPr bwMode="auto">
                <a:xfrm flipH="1">
                  <a:off x="912039" y="1569051"/>
                  <a:ext cx="41982" cy="35985"/>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17" name="Ελεύθερη σχεδίαση 616"/>
                <p:cNvSpPr>
                  <a:spLocks/>
                </p:cNvSpPr>
                <p:nvPr userDrawn="1"/>
              </p:nvSpPr>
              <p:spPr bwMode="auto">
                <a:xfrm flipH="1">
                  <a:off x="1157934" y="1829939"/>
                  <a:ext cx="41982" cy="40483"/>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18" name="Ελεύθερη σχεδίαση 617"/>
                <p:cNvSpPr>
                  <a:spLocks/>
                </p:cNvSpPr>
                <p:nvPr userDrawn="1"/>
              </p:nvSpPr>
              <p:spPr bwMode="auto">
                <a:xfrm flipH="1">
                  <a:off x="861061" y="1259434"/>
                  <a:ext cx="59225" cy="59224"/>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619" name="Ελεύθερη σχεδίαση 618"/>
                <p:cNvSpPr>
                  <a:spLocks/>
                </p:cNvSpPr>
                <p:nvPr userDrawn="1"/>
              </p:nvSpPr>
              <p:spPr bwMode="auto">
                <a:xfrm flipH="1">
                  <a:off x="1240398" y="1680003"/>
                  <a:ext cx="62973" cy="62223"/>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20" name="Ελεύθερη σχεδίαση 619"/>
                <p:cNvSpPr>
                  <a:spLocks/>
                </p:cNvSpPr>
                <p:nvPr userDrawn="1"/>
              </p:nvSpPr>
              <p:spPr bwMode="auto">
                <a:xfrm flipH="1">
                  <a:off x="819079" y="2003864"/>
                  <a:ext cx="149936" cy="149936"/>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621" name="Ελεύθερη σχεδίαση 620"/>
                <p:cNvSpPr>
                  <a:spLocks/>
                </p:cNvSpPr>
                <p:nvPr userDrawn="1"/>
              </p:nvSpPr>
              <p:spPr bwMode="auto">
                <a:xfrm flipH="1">
                  <a:off x="1162432" y="1128990"/>
                  <a:ext cx="62223" cy="62223"/>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622" name="Ελεύθερη σχεδίαση 621"/>
                <p:cNvSpPr>
                  <a:spLocks/>
                </p:cNvSpPr>
                <p:nvPr userDrawn="1"/>
              </p:nvSpPr>
              <p:spPr bwMode="auto">
                <a:xfrm flipH="1">
                  <a:off x="953799" y="1840434"/>
                  <a:ext cx="116200" cy="164179"/>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nvGrpSpPr>
                <p:cNvPr id="623" name="Ομάδα 622"/>
                <p:cNvGrpSpPr/>
                <p:nvPr userDrawn="1"/>
              </p:nvGrpSpPr>
              <p:grpSpPr>
                <a:xfrm rot="21049918">
                  <a:off x="1042165" y="1200290"/>
                  <a:ext cx="322176" cy="238397"/>
                  <a:chOff x="452438" y="3540125"/>
                  <a:chExt cx="750888" cy="555625"/>
                </a:xfrm>
              </p:grpSpPr>
              <p:sp>
                <p:nvSpPr>
                  <p:cNvPr id="639" name="Ελεύθερη σχεδίαση 638"/>
                  <p:cNvSpPr>
                    <a:spLocks/>
                  </p:cNvSpPr>
                  <p:nvPr userDrawn="1"/>
                </p:nvSpPr>
                <p:spPr bwMode="auto">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640" name="Ελεύθερη σχεδίαση 639"/>
                  <p:cNvSpPr>
                    <a:spLocks/>
                  </p:cNvSpPr>
                  <p:nvPr userDrawn="1"/>
                </p:nvSpPr>
                <p:spPr bwMode="auto">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sp>
              <p:nvSpPr>
                <p:cNvPr id="624" name="Ελεύθερη σχεδίαση 623"/>
                <p:cNvSpPr>
                  <a:spLocks/>
                </p:cNvSpPr>
                <p:nvPr userDrawn="1"/>
              </p:nvSpPr>
              <p:spPr bwMode="auto">
                <a:xfrm flipH="1">
                  <a:off x="857514" y="1362712"/>
                  <a:ext cx="245145" cy="20991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25" name="Ελεύθερη σχεδίαση 38"/>
                <p:cNvSpPr>
                  <a:spLocks/>
                </p:cNvSpPr>
                <p:nvPr userDrawn="1"/>
              </p:nvSpPr>
              <p:spPr bwMode="auto">
                <a:xfrm flipH="1">
                  <a:off x="1007998" y="1079511"/>
                  <a:ext cx="79466" cy="83964"/>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l-GR"/>
                </a:p>
              </p:txBody>
            </p:sp>
            <p:grpSp>
              <p:nvGrpSpPr>
                <p:cNvPr id="626" name="Ομάδα 625"/>
                <p:cNvGrpSpPr/>
                <p:nvPr userDrawn="1"/>
              </p:nvGrpSpPr>
              <p:grpSpPr>
                <a:xfrm>
                  <a:off x="1082967" y="1915383"/>
                  <a:ext cx="286813" cy="287896"/>
                  <a:chOff x="2051052" y="5522596"/>
                  <a:chExt cx="892175" cy="895542"/>
                </a:xfrm>
              </p:grpSpPr>
              <p:sp>
                <p:nvSpPr>
                  <p:cNvPr id="633" name="Ελεύθερη σχεδίαση 5"/>
                  <p:cNvSpPr>
                    <a:spLocks/>
                  </p:cNvSpPr>
                  <p:nvPr userDrawn="1"/>
                </p:nvSpPr>
                <p:spPr bwMode="auto">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634" name="Γραμμή 6"/>
                  <p:cNvSpPr>
                    <a:spLocks noChangeShapeType="1"/>
                  </p:cNvSpPr>
                  <p:nvPr userDrawn="1"/>
                </p:nvSpPr>
                <p:spPr bwMode="auto">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635" name="Ελεύθερη σχεδίαση 32"/>
                  <p:cNvSpPr>
                    <a:spLocks/>
                  </p:cNvSpPr>
                  <p:nvPr userDrawn="1"/>
                </p:nvSpPr>
                <p:spPr bwMode="auto">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636" name="Ελεύθερη σχεδίαση 33"/>
                  <p:cNvSpPr>
                    <a:spLocks/>
                  </p:cNvSpPr>
                  <p:nvPr userDrawn="1"/>
                </p:nvSpPr>
                <p:spPr bwMode="auto">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637" name="Ελεύθερη σχεδίαση 32"/>
                  <p:cNvSpPr>
                    <a:spLocks/>
                  </p:cNvSpPr>
                  <p:nvPr userDrawn="1"/>
                </p:nvSpPr>
                <p:spPr bwMode="auto">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38" name="Οβάλ 637"/>
                  <p:cNvSpPr/>
                  <p:nvPr userDrawn="1"/>
                </p:nvSpPr>
                <p:spPr>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627" name="Ομάδα 626"/>
                <p:cNvGrpSpPr/>
                <p:nvPr userDrawn="1"/>
              </p:nvGrpSpPr>
              <p:grpSpPr>
                <a:xfrm rot="19876682">
                  <a:off x="835913" y="537585"/>
                  <a:ext cx="414639" cy="412893"/>
                  <a:chOff x="4277517" y="3752400"/>
                  <a:chExt cx="1154448" cy="1149586"/>
                </a:xfrm>
              </p:grpSpPr>
              <p:sp>
                <p:nvSpPr>
                  <p:cNvPr id="628" name="Ελεύθερη σχεδίαση 627"/>
                  <p:cNvSpPr>
                    <a:spLocks/>
                  </p:cNvSpPr>
                  <p:nvPr userDrawn="1"/>
                </p:nvSpPr>
                <p:spPr bwMode="auto">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629" name="Ελεύθερη σχεδίαση 35"/>
                  <p:cNvSpPr>
                    <a:spLocks/>
                  </p:cNvSpPr>
                  <p:nvPr userDrawn="1"/>
                </p:nvSpPr>
                <p:spPr bwMode="auto">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l-GR"/>
                  </a:p>
                </p:txBody>
              </p:sp>
              <p:sp>
                <p:nvSpPr>
                  <p:cNvPr id="630" name="Ελεύθερη σχεδίαση 41"/>
                  <p:cNvSpPr>
                    <a:spLocks/>
                  </p:cNvSpPr>
                  <p:nvPr userDrawn="1"/>
                </p:nvSpPr>
                <p:spPr bwMode="auto">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31" name="Ελεύθερη σχεδίαση 41"/>
                  <p:cNvSpPr>
                    <a:spLocks/>
                  </p:cNvSpPr>
                  <p:nvPr userDrawn="1"/>
                </p:nvSpPr>
                <p:spPr bwMode="auto">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32" name="Ελεύθερη σχεδίαση 42"/>
                  <p:cNvSpPr>
                    <a:spLocks/>
                  </p:cNvSpPr>
                  <p:nvPr userDrawn="1"/>
                </p:nvSpPr>
                <p:spPr bwMode="auto">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anchor="t" anchorCtr="0" compatLnSpc="1">
                    <a:prstTxWarp prst="textNoShape">
                      <a:avLst/>
                    </a:prstTxWarp>
                  </a:bodyPr>
                  <a:lstStyle/>
                  <a:p>
                    <a:pPr lvl="0"/>
                    <a:endParaRPr lang="el-GR"/>
                  </a:p>
                </p:txBody>
              </p:sp>
            </p:grpSp>
          </p:grpSp>
          <p:sp>
            <p:nvSpPr>
              <p:cNvPr id="613" name="Ελεύθερη σχεδίαση 612"/>
              <p:cNvSpPr/>
              <p:nvPr userDrawn="1"/>
            </p:nvSpPr>
            <p:spPr>
              <a:xfrm>
                <a:off x="980749" y="916845"/>
                <a:ext cx="117212" cy="1372336"/>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Lst>
                <a:ahLst/>
                <a:cxnLst>
                  <a:cxn ang="0">
                    <a:pos x="connsiteX0" y="connsiteY0"/>
                  </a:cxn>
                  <a:cxn ang="0">
                    <a:pos x="connsiteX1" y="connsiteY1"/>
                  </a:cxn>
                </a:cxnLst>
                <a:rect l="l" t="t" r="r" b="b"/>
                <a:pathLst>
                  <a:path w="21645" h="109919">
                    <a:moveTo>
                      <a:pt x="5915" y="0"/>
                    </a:moveTo>
                    <a:cubicBezTo>
                      <a:pt x="-7871" y="34132"/>
                      <a:pt x="4542" y="67508"/>
                      <a:pt x="21645" y="109919"/>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14" name="Ελεύθερη σχεδίαση 613"/>
              <p:cNvSpPr/>
              <p:nvPr userDrawn="1"/>
            </p:nvSpPr>
            <p:spPr>
              <a:xfrm>
                <a:off x="1021090" y="1419931"/>
                <a:ext cx="136273" cy="869891"/>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 name="connsiteX0" fmla="*/ 30475 w 30475"/>
                  <a:gd name="connsiteY0" fmla="*/ 0 h 69675"/>
                  <a:gd name="connsiteX1" fmla="*/ 5310 w 30475"/>
                  <a:gd name="connsiteY1" fmla="*/ 69675 h 69675"/>
                  <a:gd name="connsiteX0" fmla="*/ 25165 w 25165"/>
                  <a:gd name="connsiteY0" fmla="*/ 0 h 69675"/>
                  <a:gd name="connsiteX1" fmla="*/ 0 w 25165"/>
                  <a:gd name="connsiteY1" fmla="*/ 69675 h 69675"/>
                  <a:gd name="connsiteX0" fmla="*/ 25165 w 25165"/>
                  <a:gd name="connsiteY0" fmla="*/ 0 h 69675"/>
                  <a:gd name="connsiteX1" fmla="*/ 0 w 25165"/>
                  <a:gd name="connsiteY1" fmla="*/ 69675 h 69675"/>
                </a:gdLst>
                <a:ahLst/>
                <a:cxnLst>
                  <a:cxn ang="0">
                    <a:pos x="connsiteX0" y="connsiteY0"/>
                  </a:cxn>
                  <a:cxn ang="0">
                    <a:pos x="connsiteX1" y="connsiteY1"/>
                  </a:cxn>
                </a:cxnLst>
                <a:rect l="l" t="t" r="r" b="b"/>
                <a:pathLst>
                  <a:path w="25165" h="69675">
                    <a:moveTo>
                      <a:pt x="25165" y="0"/>
                    </a:moveTo>
                    <a:cubicBezTo>
                      <a:pt x="11379" y="34323"/>
                      <a:pt x="14558" y="24403"/>
                      <a:pt x="0" y="69675"/>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604" name="Ομάδα 603"/>
            <p:cNvGrpSpPr/>
            <p:nvPr userDrawn="1"/>
          </p:nvGrpSpPr>
          <p:grpSpPr>
            <a:xfrm>
              <a:off x="3577471" y="1677217"/>
              <a:ext cx="250403" cy="608783"/>
              <a:chOff x="3577471" y="1677217"/>
              <a:chExt cx="250403" cy="608783"/>
            </a:xfrm>
          </p:grpSpPr>
          <p:grpSp>
            <p:nvGrpSpPr>
              <p:cNvPr id="605" name="Ομάδα 604"/>
              <p:cNvGrpSpPr/>
              <p:nvPr userDrawn="1"/>
            </p:nvGrpSpPr>
            <p:grpSpPr>
              <a:xfrm>
                <a:off x="3577471" y="1677217"/>
                <a:ext cx="250403" cy="549079"/>
                <a:chOff x="3577471" y="1677217"/>
                <a:chExt cx="250403" cy="549079"/>
              </a:xfrm>
            </p:grpSpPr>
            <p:sp>
              <p:nvSpPr>
                <p:cNvPr id="607" name="Ελεύθερη σχεδίαση 47"/>
                <p:cNvSpPr>
                  <a:spLocks/>
                </p:cNvSpPr>
                <p:nvPr userDrawn="1"/>
              </p:nvSpPr>
              <p:spPr bwMode="auto">
                <a:xfrm flipH="1">
                  <a:off x="3577471" y="1677217"/>
                  <a:ext cx="223783" cy="164228"/>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08" name="Ελεύθερη σχεδίαση 48"/>
                <p:cNvSpPr>
                  <a:spLocks/>
                </p:cNvSpPr>
                <p:nvPr userDrawn="1"/>
              </p:nvSpPr>
              <p:spPr bwMode="auto">
                <a:xfrm flipH="1">
                  <a:off x="3606798" y="1723237"/>
                  <a:ext cx="216565" cy="130841"/>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09" name="Ελεύθερη σχεδίαση 49"/>
                <p:cNvSpPr>
                  <a:spLocks/>
                </p:cNvSpPr>
                <p:nvPr userDrawn="1"/>
              </p:nvSpPr>
              <p:spPr bwMode="auto">
                <a:xfrm flipH="1">
                  <a:off x="3655976" y="2093651"/>
                  <a:ext cx="171898" cy="13264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10" name="Ελεύθερη σχεδίαση 18"/>
                <p:cNvSpPr>
                  <a:spLocks/>
                </p:cNvSpPr>
                <p:nvPr userDrawn="1"/>
              </p:nvSpPr>
              <p:spPr bwMode="auto">
                <a:xfrm flipH="1">
                  <a:off x="3780117" y="1996883"/>
                  <a:ext cx="43888" cy="43888"/>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pPr lvl="0"/>
                  <a:endParaRPr lang="el-GR"/>
                </a:p>
              </p:txBody>
            </p:sp>
          </p:grpSp>
          <p:sp>
            <p:nvSpPr>
              <p:cNvPr id="606" name="Ελεύθερη σχεδίαση 605"/>
              <p:cNvSpPr/>
              <p:nvPr userDrawn="1"/>
            </p:nvSpPr>
            <p:spPr>
              <a:xfrm>
                <a:off x="3731526" y="1843088"/>
                <a:ext cx="10716" cy="442912"/>
              </a:xfrm>
              <a:custGeom>
                <a:avLst/>
                <a:gdLst>
                  <a:gd name="connsiteX0" fmla="*/ 0 w 9525"/>
                  <a:gd name="connsiteY0" fmla="*/ 0 h 442912"/>
                  <a:gd name="connsiteX1" fmla="*/ 9525 w 9525"/>
                  <a:gd name="connsiteY1" fmla="*/ 442912 h 442912"/>
                  <a:gd name="connsiteX2" fmla="*/ 9525 w 9525"/>
                  <a:gd name="connsiteY2" fmla="*/ 442912 h 442912"/>
                  <a:gd name="connsiteX0" fmla="*/ 0 w 11647"/>
                  <a:gd name="connsiteY0" fmla="*/ 0 h 10000"/>
                  <a:gd name="connsiteX1" fmla="*/ 10000 w 11647"/>
                  <a:gd name="connsiteY1" fmla="*/ 10000 h 10000"/>
                  <a:gd name="connsiteX2" fmla="*/ 10000 w 11647"/>
                  <a:gd name="connsiteY2" fmla="*/ 10000 h 10000"/>
                  <a:gd name="connsiteX0" fmla="*/ 0 w 16472"/>
                  <a:gd name="connsiteY0" fmla="*/ 0 h 10000"/>
                  <a:gd name="connsiteX1" fmla="*/ 10000 w 16472"/>
                  <a:gd name="connsiteY1" fmla="*/ 10000 h 10000"/>
                  <a:gd name="connsiteX2" fmla="*/ 10000 w 16472"/>
                  <a:gd name="connsiteY2" fmla="*/ 10000 h 10000"/>
                </a:gdLst>
                <a:ahLst/>
                <a:cxnLst>
                  <a:cxn ang="0">
                    <a:pos x="connsiteX0" y="connsiteY0"/>
                  </a:cxn>
                  <a:cxn ang="0">
                    <a:pos x="connsiteX1" y="connsiteY1"/>
                  </a:cxn>
                  <a:cxn ang="0">
                    <a:pos x="connsiteX2" y="connsiteY2"/>
                  </a:cxn>
                </a:cxnLst>
                <a:rect l="l" t="t" r="r" b="b"/>
                <a:pathLst>
                  <a:path w="16472" h="10000">
                    <a:moveTo>
                      <a:pt x="0" y="0"/>
                    </a:moveTo>
                    <a:cubicBezTo>
                      <a:pt x="20834" y="3978"/>
                      <a:pt x="19166" y="6613"/>
                      <a:pt x="10000" y="10000"/>
                    </a:cubicBezTo>
                    <a:lnTo>
                      <a:pt x="10000" y="10000"/>
                    </a:ln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l-GR"/>
              </a:p>
            </p:txBody>
          </p:sp>
        </p:grpSp>
      </p:grpSp>
      <p:grpSp>
        <p:nvGrpSpPr>
          <p:cNvPr id="641" name="Ομάδα 640"/>
          <p:cNvGrpSpPr/>
          <p:nvPr userDrawn="1"/>
        </p:nvGrpSpPr>
        <p:grpSpPr>
          <a:xfrm>
            <a:off x="3886200" y="5943600"/>
            <a:ext cx="3200400" cy="1832622"/>
            <a:chOff x="685800" y="457200"/>
            <a:chExt cx="3200400" cy="1832622"/>
          </a:xfrm>
        </p:grpSpPr>
        <p:sp>
          <p:nvSpPr>
            <p:cNvPr id="642" name="Ορθογώνιο 641"/>
            <p:cNvSpPr/>
            <p:nvPr userDrawn="1"/>
          </p:nvSpPr>
          <p:spPr>
            <a:xfrm>
              <a:off x="685800" y="457200"/>
              <a:ext cx="3200400" cy="1828800"/>
            </a:xfrm>
            <a:prstGeom prst="rect">
              <a:avLst/>
            </a:prstGeom>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643" name="Ομάδα 642"/>
            <p:cNvGrpSpPr/>
            <p:nvPr userDrawn="1"/>
          </p:nvGrpSpPr>
          <p:grpSpPr>
            <a:xfrm>
              <a:off x="819079" y="537585"/>
              <a:ext cx="550701" cy="1752237"/>
              <a:chOff x="819079" y="537585"/>
              <a:chExt cx="550701" cy="1752237"/>
            </a:xfrm>
          </p:grpSpPr>
          <p:sp>
            <p:nvSpPr>
              <p:cNvPr id="651" name="Ελεύθερη σχεδίαση 650"/>
              <p:cNvSpPr/>
              <p:nvPr userDrawn="1"/>
            </p:nvSpPr>
            <p:spPr>
              <a:xfrm>
                <a:off x="1119238" y="2177116"/>
                <a:ext cx="45719" cy="109728"/>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Lst>
                <a:ahLst/>
                <a:cxnLst>
                  <a:cxn ang="0">
                    <a:pos x="connsiteX0" y="connsiteY0"/>
                  </a:cxn>
                  <a:cxn ang="0">
                    <a:pos x="connsiteX1" y="connsiteY1"/>
                  </a:cxn>
                </a:cxnLst>
                <a:rect l="l" t="t" r="r" b="b"/>
                <a:pathLst>
                  <a:path w="35719" h="109538">
                    <a:moveTo>
                      <a:pt x="35719" y="0"/>
                    </a:moveTo>
                    <a:cubicBezTo>
                      <a:pt x="18415" y="34132"/>
                      <a:pt x="10161" y="68844"/>
                      <a:pt x="0" y="109538"/>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652" name="Ομάδα 651"/>
              <p:cNvGrpSpPr/>
              <p:nvPr userDrawn="1"/>
            </p:nvGrpSpPr>
            <p:grpSpPr>
              <a:xfrm>
                <a:off x="819079" y="537585"/>
                <a:ext cx="550701" cy="1665694"/>
                <a:chOff x="819079" y="537585"/>
                <a:chExt cx="550701" cy="1665694"/>
              </a:xfrm>
            </p:grpSpPr>
            <p:sp>
              <p:nvSpPr>
                <p:cNvPr id="655" name="Ελεύθερη σχεδίαση 8"/>
                <p:cNvSpPr>
                  <a:spLocks/>
                </p:cNvSpPr>
                <p:nvPr userDrawn="1"/>
              </p:nvSpPr>
              <p:spPr bwMode="auto">
                <a:xfrm flipH="1">
                  <a:off x="835572" y="1408620"/>
                  <a:ext cx="41233" cy="35985"/>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56" name="Ελεύθερη σχεδίαση 655"/>
                <p:cNvSpPr>
                  <a:spLocks/>
                </p:cNvSpPr>
                <p:nvPr userDrawn="1"/>
              </p:nvSpPr>
              <p:spPr bwMode="auto">
                <a:xfrm flipH="1">
                  <a:off x="912039" y="1569051"/>
                  <a:ext cx="41982" cy="35985"/>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57" name="Ελεύθερη σχεδίαση 656"/>
                <p:cNvSpPr>
                  <a:spLocks/>
                </p:cNvSpPr>
                <p:nvPr userDrawn="1"/>
              </p:nvSpPr>
              <p:spPr bwMode="auto">
                <a:xfrm flipH="1">
                  <a:off x="1157934" y="1829939"/>
                  <a:ext cx="41982" cy="40483"/>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58" name="Ελεύθερη σχεδίαση 657"/>
                <p:cNvSpPr>
                  <a:spLocks/>
                </p:cNvSpPr>
                <p:nvPr userDrawn="1"/>
              </p:nvSpPr>
              <p:spPr bwMode="auto">
                <a:xfrm flipH="1">
                  <a:off x="861061" y="1259434"/>
                  <a:ext cx="59225" cy="59224"/>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659" name="Ελεύθερη σχεδίαση 658"/>
                <p:cNvSpPr>
                  <a:spLocks/>
                </p:cNvSpPr>
                <p:nvPr userDrawn="1"/>
              </p:nvSpPr>
              <p:spPr bwMode="auto">
                <a:xfrm flipH="1">
                  <a:off x="1240398" y="1680003"/>
                  <a:ext cx="62973" cy="62223"/>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60" name="Ελεύθερη σχεδίαση 659"/>
                <p:cNvSpPr>
                  <a:spLocks/>
                </p:cNvSpPr>
                <p:nvPr userDrawn="1"/>
              </p:nvSpPr>
              <p:spPr bwMode="auto">
                <a:xfrm flipH="1">
                  <a:off x="819079" y="2003864"/>
                  <a:ext cx="149936" cy="149936"/>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661" name="Ελεύθερη σχεδίαση 660"/>
                <p:cNvSpPr>
                  <a:spLocks/>
                </p:cNvSpPr>
                <p:nvPr userDrawn="1"/>
              </p:nvSpPr>
              <p:spPr bwMode="auto">
                <a:xfrm flipH="1">
                  <a:off x="1162432" y="1128990"/>
                  <a:ext cx="62223" cy="62223"/>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662" name="Ελεύθερη σχεδίαση 661"/>
                <p:cNvSpPr>
                  <a:spLocks/>
                </p:cNvSpPr>
                <p:nvPr userDrawn="1"/>
              </p:nvSpPr>
              <p:spPr bwMode="auto">
                <a:xfrm flipH="1">
                  <a:off x="953799" y="1840434"/>
                  <a:ext cx="116200" cy="164179"/>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nvGrpSpPr>
                <p:cNvPr id="663" name="Ομάδα 662"/>
                <p:cNvGrpSpPr/>
                <p:nvPr userDrawn="1"/>
              </p:nvGrpSpPr>
              <p:grpSpPr>
                <a:xfrm rot="21049918">
                  <a:off x="1042165" y="1200290"/>
                  <a:ext cx="322176" cy="238397"/>
                  <a:chOff x="452438" y="3540125"/>
                  <a:chExt cx="750888" cy="555625"/>
                </a:xfrm>
              </p:grpSpPr>
              <p:sp>
                <p:nvSpPr>
                  <p:cNvPr id="679" name="Ελεύθερη σχεδίαση 678"/>
                  <p:cNvSpPr>
                    <a:spLocks/>
                  </p:cNvSpPr>
                  <p:nvPr userDrawn="1"/>
                </p:nvSpPr>
                <p:spPr bwMode="auto">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680" name="Ελεύθερη σχεδίαση 679"/>
                  <p:cNvSpPr>
                    <a:spLocks/>
                  </p:cNvSpPr>
                  <p:nvPr userDrawn="1"/>
                </p:nvSpPr>
                <p:spPr bwMode="auto">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sp>
              <p:nvSpPr>
                <p:cNvPr id="664" name="Ελεύθερη σχεδίαση 663"/>
                <p:cNvSpPr>
                  <a:spLocks/>
                </p:cNvSpPr>
                <p:nvPr userDrawn="1"/>
              </p:nvSpPr>
              <p:spPr bwMode="auto">
                <a:xfrm flipH="1">
                  <a:off x="857514" y="1362712"/>
                  <a:ext cx="245145" cy="20991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65" name="Ελεύθερη σχεδίαση 38"/>
                <p:cNvSpPr>
                  <a:spLocks/>
                </p:cNvSpPr>
                <p:nvPr userDrawn="1"/>
              </p:nvSpPr>
              <p:spPr bwMode="auto">
                <a:xfrm flipH="1">
                  <a:off x="1007998" y="1079511"/>
                  <a:ext cx="79466" cy="83964"/>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l-GR"/>
                </a:p>
              </p:txBody>
            </p:sp>
            <p:grpSp>
              <p:nvGrpSpPr>
                <p:cNvPr id="666" name="Ομάδα 665"/>
                <p:cNvGrpSpPr/>
                <p:nvPr userDrawn="1"/>
              </p:nvGrpSpPr>
              <p:grpSpPr>
                <a:xfrm>
                  <a:off x="1082967" y="1915383"/>
                  <a:ext cx="286813" cy="287896"/>
                  <a:chOff x="2051052" y="5522596"/>
                  <a:chExt cx="892175" cy="895542"/>
                </a:xfrm>
              </p:grpSpPr>
              <p:sp>
                <p:nvSpPr>
                  <p:cNvPr id="673" name="Ελεύθερη σχεδίαση 5"/>
                  <p:cNvSpPr>
                    <a:spLocks/>
                  </p:cNvSpPr>
                  <p:nvPr userDrawn="1"/>
                </p:nvSpPr>
                <p:spPr bwMode="auto">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674" name="Γραμμή 6"/>
                  <p:cNvSpPr>
                    <a:spLocks noChangeShapeType="1"/>
                  </p:cNvSpPr>
                  <p:nvPr userDrawn="1"/>
                </p:nvSpPr>
                <p:spPr bwMode="auto">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675" name="Ελεύθερη σχεδίαση 32"/>
                  <p:cNvSpPr>
                    <a:spLocks/>
                  </p:cNvSpPr>
                  <p:nvPr userDrawn="1"/>
                </p:nvSpPr>
                <p:spPr bwMode="auto">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676" name="Ελεύθερη σχεδίαση 33"/>
                  <p:cNvSpPr>
                    <a:spLocks/>
                  </p:cNvSpPr>
                  <p:nvPr userDrawn="1"/>
                </p:nvSpPr>
                <p:spPr bwMode="auto">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677" name="Ελεύθερη σχεδίαση 32"/>
                  <p:cNvSpPr>
                    <a:spLocks/>
                  </p:cNvSpPr>
                  <p:nvPr userDrawn="1"/>
                </p:nvSpPr>
                <p:spPr bwMode="auto">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78" name="Οβάλ 677"/>
                  <p:cNvSpPr/>
                  <p:nvPr userDrawn="1"/>
                </p:nvSpPr>
                <p:spPr>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667" name="Ομάδα 666"/>
                <p:cNvGrpSpPr/>
                <p:nvPr userDrawn="1"/>
              </p:nvGrpSpPr>
              <p:grpSpPr>
                <a:xfrm rot="19876682">
                  <a:off x="835913" y="537585"/>
                  <a:ext cx="414639" cy="412893"/>
                  <a:chOff x="4277517" y="3752400"/>
                  <a:chExt cx="1154448" cy="1149586"/>
                </a:xfrm>
              </p:grpSpPr>
              <p:sp>
                <p:nvSpPr>
                  <p:cNvPr id="668" name="Ελεύθερη σχεδίαση 667"/>
                  <p:cNvSpPr>
                    <a:spLocks/>
                  </p:cNvSpPr>
                  <p:nvPr userDrawn="1"/>
                </p:nvSpPr>
                <p:spPr bwMode="auto">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669" name="Ελεύθερη σχεδίαση 35"/>
                  <p:cNvSpPr>
                    <a:spLocks/>
                  </p:cNvSpPr>
                  <p:nvPr userDrawn="1"/>
                </p:nvSpPr>
                <p:spPr bwMode="auto">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l-GR"/>
                  </a:p>
                </p:txBody>
              </p:sp>
              <p:sp>
                <p:nvSpPr>
                  <p:cNvPr id="670" name="Ελεύθερη σχεδίαση 41"/>
                  <p:cNvSpPr>
                    <a:spLocks/>
                  </p:cNvSpPr>
                  <p:nvPr userDrawn="1"/>
                </p:nvSpPr>
                <p:spPr bwMode="auto">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71" name="Ελεύθερη σχεδίαση 41"/>
                  <p:cNvSpPr>
                    <a:spLocks/>
                  </p:cNvSpPr>
                  <p:nvPr userDrawn="1"/>
                </p:nvSpPr>
                <p:spPr bwMode="auto">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72" name="Ελεύθερη σχεδίαση 42"/>
                  <p:cNvSpPr>
                    <a:spLocks/>
                  </p:cNvSpPr>
                  <p:nvPr userDrawn="1"/>
                </p:nvSpPr>
                <p:spPr bwMode="auto">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anchor="t" anchorCtr="0" compatLnSpc="1">
                    <a:prstTxWarp prst="textNoShape">
                      <a:avLst/>
                    </a:prstTxWarp>
                  </a:bodyPr>
                  <a:lstStyle/>
                  <a:p>
                    <a:pPr lvl="0"/>
                    <a:endParaRPr lang="el-GR"/>
                  </a:p>
                </p:txBody>
              </p:sp>
            </p:grpSp>
          </p:grpSp>
          <p:sp>
            <p:nvSpPr>
              <p:cNvPr id="653" name="Ελεύθερη σχεδίαση 652"/>
              <p:cNvSpPr/>
              <p:nvPr userDrawn="1"/>
            </p:nvSpPr>
            <p:spPr>
              <a:xfrm>
                <a:off x="980749" y="916845"/>
                <a:ext cx="117212" cy="1372336"/>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Lst>
                <a:ahLst/>
                <a:cxnLst>
                  <a:cxn ang="0">
                    <a:pos x="connsiteX0" y="connsiteY0"/>
                  </a:cxn>
                  <a:cxn ang="0">
                    <a:pos x="connsiteX1" y="connsiteY1"/>
                  </a:cxn>
                </a:cxnLst>
                <a:rect l="l" t="t" r="r" b="b"/>
                <a:pathLst>
                  <a:path w="21645" h="109919">
                    <a:moveTo>
                      <a:pt x="5915" y="0"/>
                    </a:moveTo>
                    <a:cubicBezTo>
                      <a:pt x="-7871" y="34132"/>
                      <a:pt x="4542" y="67508"/>
                      <a:pt x="21645" y="109919"/>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54" name="Ελεύθερη σχεδίαση 653"/>
              <p:cNvSpPr/>
              <p:nvPr userDrawn="1"/>
            </p:nvSpPr>
            <p:spPr>
              <a:xfrm>
                <a:off x="1021090" y="1419931"/>
                <a:ext cx="136273" cy="869891"/>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 name="connsiteX0" fmla="*/ 30475 w 30475"/>
                  <a:gd name="connsiteY0" fmla="*/ 0 h 69675"/>
                  <a:gd name="connsiteX1" fmla="*/ 5310 w 30475"/>
                  <a:gd name="connsiteY1" fmla="*/ 69675 h 69675"/>
                  <a:gd name="connsiteX0" fmla="*/ 25165 w 25165"/>
                  <a:gd name="connsiteY0" fmla="*/ 0 h 69675"/>
                  <a:gd name="connsiteX1" fmla="*/ 0 w 25165"/>
                  <a:gd name="connsiteY1" fmla="*/ 69675 h 69675"/>
                  <a:gd name="connsiteX0" fmla="*/ 25165 w 25165"/>
                  <a:gd name="connsiteY0" fmla="*/ 0 h 69675"/>
                  <a:gd name="connsiteX1" fmla="*/ 0 w 25165"/>
                  <a:gd name="connsiteY1" fmla="*/ 69675 h 69675"/>
                </a:gdLst>
                <a:ahLst/>
                <a:cxnLst>
                  <a:cxn ang="0">
                    <a:pos x="connsiteX0" y="connsiteY0"/>
                  </a:cxn>
                  <a:cxn ang="0">
                    <a:pos x="connsiteX1" y="connsiteY1"/>
                  </a:cxn>
                </a:cxnLst>
                <a:rect l="l" t="t" r="r" b="b"/>
                <a:pathLst>
                  <a:path w="25165" h="69675">
                    <a:moveTo>
                      <a:pt x="25165" y="0"/>
                    </a:moveTo>
                    <a:cubicBezTo>
                      <a:pt x="11379" y="34323"/>
                      <a:pt x="14558" y="24403"/>
                      <a:pt x="0" y="69675"/>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644" name="Ομάδα 643"/>
            <p:cNvGrpSpPr/>
            <p:nvPr userDrawn="1"/>
          </p:nvGrpSpPr>
          <p:grpSpPr>
            <a:xfrm>
              <a:off x="3577471" y="1677217"/>
              <a:ext cx="250403" cy="608783"/>
              <a:chOff x="3577471" y="1677217"/>
              <a:chExt cx="250403" cy="608783"/>
            </a:xfrm>
          </p:grpSpPr>
          <p:grpSp>
            <p:nvGrpSpPr>
              <p:cNvPr id="645" name="Ομάδα 644"/>
              <p:cNvGrpSpPr/>
              <p:nvPr userDrawn="1"/>
            </p:nvGrpSpPr>
            <p:grpSpPr>
              <a:xfrm>
                <a:off x="3577471" y="1677217"/>
                <a:ext cx="250403" cy="549079"/>
                <a:chOff x="3577471" y="1677217"/>
                <a:chExt cx="250403" cy="549079"/>
              </a:xfrm>
            </p:grpSpPr>
            <p:sp>
              <p:nvSpPr>
                <p:cNvPr id="647" name="Ελεύθερη σχεδίαση 47"/>
                <p:cNvSpPr>
                  <a:spLocks/>
                </p:cNvSpPr>
                <p:nvPr userDrawn="1"/>
              </p:nvSpPr>
              <p:spPr bwMode="auto">
                <a:xfrm flipH="1">
                  <a:off x="3577471" y="1677217"/>
                  <a:ext cx="223783" cy="164228"/>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48" name="Ελεύθερη σχεδίαση 48"/>
                <p:cNvSpPr>
                  <a:spLocks/>
                </p:cNvSpPr>
                <p:nvPr userDrawn="1"/>
              </p:nvSpPr>
              <p:spPr bwMode="auto">
                <a:xfrm flipH="1">
                  <a:off x="3606798" y="1723237"/>
                  <a:ext cx="216565" cy="130841"/>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49" name="Ελεύθερη σχεδίαση 49"/>
                <p:cNvSpPr>
                  <a:spLocks/>
                </p:cNvSpPr>
                <p:nvPr userDrawn="1"/>
              </p:nvSpPr>
              <p:spPr bwMode="auto">
                <a:xfrm flipH="1">
                  <a:off x="3655976" y="2093651"/>
                  <a:ext cx="171898" cy="13264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50" name="Ελεύθερη σχεδίαση 18"/>
                <p:cNvSpPr>
                  <a:spLocks/>
                </p:cNvSpPr>
                <p:nvPr userDrawn="1"/>
              </p:nvSpPr>
              <p:spPr bwMode="auto">
                <a:xfrm flipH="1">
                  <a:off x="3780117" y="1996883"/>
                  <a:ext cx="43888" cy="43888"/>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pPr lvl="0"/>
                  <a:endParaRPr lang="el-GR"/>
                </a:p>
              </p:txBody>
            </p:sp>
          </p:grpSp>
          <p:sp>
            <p:nvSpPr>
              <p:cNvPr id="646" name="Ελεύθερη σχεδίαση 645"/>
              <p:cNvSpPr/>
              <p:nvPr userDrawn="1"/>
            </p:nvSpPr>
            <p:spPr>
              <a:xfrm>
                <a:off x="3731526" y="1843088"/>
                <a:ext cx="10716" cy="442912"/>
              </a:xfrm>
              <a:custGeom>
                <a:avLst/>
                <a:gdLst>
                  <a:gd name="connsiteX0" fmla="*/ 0 w 9525"/>
                  <a:gd name="connsiteY0" fmla="*/ 0 h 442912"/>
                  <a:gd name="connsiteX1" fmla="*/ 9525 w 9525"/>
                  <a:gd name="connsiteY1" fmla="*/ 442912 h 442912"/>
                  <a:gd name="connsiteX2" fmla="*/ 9525 w 9525"/>
                  <a:gd name="connsiteY2" fmla="*/ 442912 h 442912"/>
                  <a:gd name="connsiteX0" fmla="*/ 0 w 11647"/>
                  <a:gd name="connsiteY0" fmla="*/ 0 h 10000"/>
                  <a:gd name="connsiteX1" fmla="*/ 10000 w 11647"/>
                  <a:gd name="connsiteY1" fmla="*/ 10000 h 10000"/>
                  <a:gd name="connsiteX2" fmla="*/ 10000 w 11647"/>
                  <a:gd name="connsiteY2" fmla="*/ 10000 h 10000"/>
                  <a:gd name="connsiteX0" fmla="*/ 0 w 16472"/>
                  <a:gd name="connsiteY0" fmla="*/ 0 h 10000"/>
                  <a:gd name="connsiteX1" fmla="*/ 10000 w 16472"/>
                  <a:gd name="connsiteY1" fmla="*/ 10000 h 10000"/>
                  <a:gd name="connsiteX2" fmla="*/ 10000 w 16472"/>
                  <a:gd name="connsiteY2" fmla="*/ 10000 h 10000"/>
                </a:gdLst>
                <a:ahLst/>
                <a:cxnLst>
                  <a:cxn ang="0">
                    <a:pos x="connsiteX0" y="connsiteY0"/>
                  </a:cxn>
                  <a:cxn ang="0">
                    <a:pos x="connsiteX1" y="connsiteY1"/>
                  </a:cxn>
                  <a:cxn ang="0">
                    <a:pos x="connsiteX2" y="connsiteY2"/>
                  </a:cxn>
                </a:cxnLst>
                <a:rect l="l" t="t" r="r" b="b"/>
                <a:pathLst>
                  <a:path w="16472" h="10000">
                    <a:moveTo>
                      <a:pt x="0" y="0"/>
                    </a:moveTo>
                    <a:cubicBezTo>
                      <a:pt x="20834" y="3978"/>
                      <a:pt x="19166" y="6613"/>
                      <a:pt x="10000" y="10000"/>
                    </a:cubicBezTo>
                    <a:lnTo>
                      <a:pt x="10000" y="10000"/>
                    </a:ln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l-GR"/>
              </a:p>
            </p:txBody>
          </p:sp>
        </p:grpSp>
      </p:grpSp>
      <p:grpSp>
        <p:nvGrpSpPr>
          <p:cNvPr id="681" name="Ομάδα 680"/>
          <p:cNvGrpSpPr/>
          <p:nvPr userDrawn="1"/>
        </p:nvGrpSpPr>
        <p:grpSpPr>
          <a:xfrm>
            <a:off x="685800" y="7772400"/>
            <a:ext cx="3200400" cy="1832622"/>
            <a:chOff x="685800" y="457200"/>
            <a:chExt cx="3200400" cy="1832622"/>
          </a:xfrm>
        </p:grpSpPr>
        <p:sp>
          <p:nvSpPr>
            <p:cNvPr id="682" name="Ορθογώνιο 681"/>
            <p:cNvSpPr/>
            <p:nvPr userDrawn="1"/>
          </p:nvSpPr>
          <p:spPr>
            <a:xfrm>
              <a:off x="685800" y="457200"/>
              <a:ext cx="3200400" cy="1828800"/>
            </a:xfrm>
            <a:prstGeom prst="rect">
              <a:avLst/>
            </a:prstGeom>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683" name="Ομάδα 682"/>
            <p:cNvGrpSpPr/>
            <p:nvPr userDrawn="1"/>
          </p:nvGrpSpPr>
          <p:grpSpPr>
            <a:xfrm>
              <a:off x="819079" y="537585"/>
              <a:ext cx="550701" cy="1752237"/>
              <a:chOff x="819079" y="537585"/>
              <a:chExt cx="550701" cy="1752237"/>
            </a:xfrm>
          </p:grpSpPr>
          <p:sp>
            <p:nvSpPr>
              <p:cNvPr id="691" name="Ελεύθερη σχεδίαση 690"/>
              <p:cNvSpPr/>
              <p:nvPr userDrawn="1"/>
            </p:nvSpPr>
            <p:spPr>
              <a:xfrm>
                <a:off x="1119238" y="2177116"/>
                <a:ext cx="45719" cy="109728"/>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Lst>
                <a:ahLst/>
                <a:cxnLst>
                  <a:cxn ang="0">
                    <a:pos x="connsiteX0" y="connsiteY0"/>
                  </a:cxn>
                  <a:cxn ang="0">
                    <a:pos x="connsiteX1" y="connsiteY1"/>
                  </a:cxn>
                </a:cxnLst>
                <a:rect l="l" t="t" r="r" b="b"/>
                <a:pathLst>
                  <a:path w="35719" h="109538">
                    <a:moveTo>
                      <a:pt x="35719" y="0"/>
                    </a:moveTo>
                    <a:cubicBezTo>
                      <a:pt x="18415" y="34132"/>
                      <a:pt x="10161" y="68844"/>
                      <a:pt x="0" y="109538"/>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692" name="Ομάδα 691"/>
              <p:cNvGrpSpPr/>
              <p:nvPr userDrawn="1"/>
            </p:nvGrpSpPr>
            <p:grpSpPr>
              <a:xfrm>
                <a:off x="819079" y="537585"/>
                <a:ext cx="550701" cy="1665694"/>
                <a:chOff x="819079" y="537585"/>
                <a:chExt cx="550701" cy="1665694"/>
              </a:xfrm>
            </p:grpSpPr>
            <p:sp>
              <p:nvSpPr>
                <p:cNvPr id="695" name="Ελεύθερη σχεδίαση 8"/>
                <p:cNvSpPr>
                  <a:spLocks/>
                </p:cNvSpPr>
                <p:nvPr userDrawn="1"/>
              </p:nvSpPr>
              <p:spPr bwMode="auto">
                <a:xfrm flipH="1">
                  <a:off x="835572" y="1408620"/>
                  <a:ext cx="41233" cy="35985"/>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96" name="Ελεύθερη σχεδίαση 695"/>
                <p:cNvSpPr>
                  <a:spLocks/>
                </p:cNvSpPr>
                <p:nvPr userDrawn="1"/>
              </p:nvSpPr>
              <p:spPr bwMode="auto">
                <a:xfrm flipH="1">
                  <a:off x="912039" y="1569051"/>
                  <a:ext cx="41982" cy="35985"/>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97" name="Ελεύθερη σχεδίαση 696"/>
                <p:cNvSpPr>
                  <a:spLocks/>
                </p:cNvSpPr>
                <p:nvPr userDrawn="1"/>
              </p:nvSpPr>
              <p:spPr bwMode="auto">
                <a:xfrm flipH="1">
                  <a:off x="1157934" y="1829939"/>
                  <a:ext cx="41982" cy="40483"/>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98" name="Ελεύθερη σχεδίαση 697"/>
                <p:cNvSpPr>
                  <a:spLocks/>
                </p:cNvSpPr>
                <p:nvPr userDrawn="1"/>
              </p:nvSpPr>
              <p:spPr bwMode="auto">
                <a:xfrm flipH="1">
                  <a:off x="861061" y="1259434"/>
                  <a:ext cx="59225" cy="59224"/>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699" name="Ελεύθερη σχεδίαση 698"/>
                <p:cNvSpPr>
                  <a:spLocks/>
                </p:cNvSpPr>
                <p:nvPr userDrawn="1"/>
              </p:nvSpPr>
              <p:spPr bwMode="auto">
                <a:xfrm flipH="1">
                  <a:off x="1240398" y="1680003"/>
                  <a:ext cx="62973" cy="62223"/>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00" name="Ελεύθερη σχεδίαση 699"/>
                <p:cNvSpPr>
                  <a:spLocks/>
                </p:cNvSpPr>
                <p:nvPr userDrawn="1"/>
              </p:nvSpPr>
              <p:spPr bwMode="auto">
                <a:xfrm flipH="1">
                  <a:off x="819079" y="2003864"/>
                  <a:ext cx="149936" cy="149936"/>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701" name="Ελεύθερη σχεδίαση 700"/>
                <p:cNvSpPr>
                  <a:spLocks/>
                </p:cNvSpPr>
                <p:nvPr userDrawn="1"/>
              </p:nvSpPr>
              <p:spPr bwMode="auto">
                <a:xfrm flipH="1">
                  <a:off x="1162432" y="1128990"/>
                  <a:ext cx="62223" cy="62223"/>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702" name="Ελεύθερη σχεδίαση 701"/>
                <p:cNvSpPr>
                  <a:spLocks/>
                </p:cNvSpPr>
                <p:nvPr userDrawn="1"/>
              </p:nvSpPr>
              <p:spPr bwMode="auto">
                <a:xfrm flipH="1">
                  <a:off x="953799" y="1840434"/>
                  <a:ext cx="116200" cy="164179"/>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nvGrpSpPr>
                <p:cNvPr id="703" name="Ομάδα 702"/>
                <p:cNvGrpSpPr/>
                <p:nvPr userDrawn="1"/>
              </p:nvGrpSpPr>
              <p:grpSpPr>
                <a:xfrm rot="21049918">
                  <a:off x="1042165" y="1200290"/>
                  <a:ext cx="322176" cy="238397"/>
                  <a:chOff x="452438" y="3540125"/>
                  <a:chExt cx="750888" cy="555625"/>
                </a:xfrm>
              </p:grpSpPr>
              <p:sp>
                <p:nvSpPr>
                  <p:cNvPr id="719" name="Ελεύθερη σχεδίαση 718"/>
                  <p:cNvSpPr>
                    <a:spLocks/>
                  </p:cNvSpPr>
                  <p:nvPr userDrawn="1"/>
                </p:nvSpPr>
                <p:spPr bwMode="auto">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720" name="Ελεύθερη σχεδίαση 719"/>
                  <p:cNvSpPr>
                    <a:spLocks/>
                  </p:cNvSpPr>
                  <p:nvPr userDrawn="1"/>
                </p:nvSpPr>
                <p:spPr bwMode="auto">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sp>
              <p:nvSpPr>
                <p:cNvPr id="704" name="Ελεύθερη σχεδίαση 703"/>
                <p:cNvSpPr>
                  <a:spLocks/>
                </p:cNvSpPr>
                <p:nvPr userDrawn="1"/>
              </p:nvSpPr>
              <p:spPr bwMode="auto">
                <a:xfrm flipH="1">
                  <a:off x="857514" y="1362712"/>
                  <a:ext cx="245145" cy="20991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05" name="Ελεύθερη σχεδίαση 38"/>
                <p:cNvSpPr>
                  <a:spLocks/>
                </p:cNvSpPr>
                <p:nvPr userDrawn="1"/>
              </p:nvSpPr>
              <p:spPr bwMode="auto">
                <a:xfrm flipH="1">
                  <a:off x="1007998" y="1079511"/>
                  <a:ext cx="79466" cy="83964"/>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l-GR"/>
                </a:p>
              </p:txBody>
            </p:sp>
            <p:grpSp>
              <p:nvGrpSpPr>
                <p:cNvPr id="706" name="Ομάδα 705"/>
                <p:cNvGrpSpPr/>
                <p:nvPr userDrawn="1"/>
              </p:nvGrpSpPr>
              <p:grpSpPr>
                <a:xfrm>
                  <a:off x="1082967" y="1915383"/>
                  <a:ext cx="286813" cy="287896"/>
                  <a:chOff x="2051052" y="5522596"/>
                  <a:chExt cx="892175" cy="895542"/>
                </a:xfrm>
              </p:grpSpPr>
              <p:sp>
                <p:nvSpPr>
                  <p:cNvPr id="713" name="Ελεύθερη σχεδίαση 5"/>
                  <p:cNvSpPr>
                    <a:spLocks/>
                  </p:cNvSpPr>
                  <p:nvPr userDrawn="1"/>
                </p:nvSpPr>
                <p:spPr bwMode="auto">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714" name="Γραμμή 6"/>
                  <p:cNvSpPr>
                    <a:spLocks noChangeShapeType="1"/>
                  </p:cNvSpPr>
                  <p:nvPr userDrawn="1"/>
                </p:nvSpPr>
                <p:spPr bwMode="auto">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715" name="Ελεύθερη σχεδίαση 32"/>
                  <p:cNvSpPr>
                    <a:spLocks/>
                  </p:cNvSpPr>
                  <p:nvPr userDrawn="1"/>
                </p:nvSpPr>
                <p:spPr bwMode="auto">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716" name="Ελεύθερη σχεδίαση 33"/>
                  <p:cNvSpPr>
                    <a:spLocks/>
                  </p:cNvSpPr>
                  <p:nvPr userDrawn="1"/>
                </p:nvSpPr>
                <p:spPr bwMode="auto">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717" name="Ελεύθερη σχεδίαση 32"/>
                  <p:cNvSpPr>
                    <a:spLocks/>
                  </p:cNvSpPr>
                  <p:nvPr userDrawn="1"/>
                </p:nvSpPr>
                <p:spPr bwMode="auto">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18" name="Οβάλ 717"/>
                  <p:cNvSpPr/>
                  <p:nvPr userDrawn="1"/>
                </p:nvSpPr>
                <p:spPr>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707" name="Ομάδα 706"/>
                <p:cNvGrpSpPr/>
                <p:nvPr userDrawn="1"/>
              </p:nvGrpSpPr>
              <p:grpSpPr>
                <a:xfrm rot="19876682">
                  <a:off x="835913" y="537585"/>
                  <a:ext cx="414639" cy="412893"/>
                  <a:chOff x="4277517" y="3752400"/>
                  <a:chExt cx="1154448" cy="1149586"/>
                </a:xfrm>
              </p:grpSpPr>
              <p:sp>
                <p:nvSpPr>
                  <p:cNvPr id="708" name="Ελεύθερη σχεδίαση 707"/>
                  <p:cNvSpPr>
                    <a:spLocks/>
                  </p:cNvSpPr>
                  <p:nvPr userDrawn="1"/>
                </p:nvSpPr>
                <p:spPr bwMode="auto">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709" name="Ελεύθερη σχεδίαση 35"/>
                  <p:cNvSpPr>
                    <a:spLocks/>
                  </p:cNvSpPr>
                  <p:nvPr userDrawn="1"/>
                </p:nvSpPr>
                <p:spPr bwMode="auto">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l-GR"/>
                  </a:p>
                </p:txBody>
              </p:sp>
              <p:sp>
                <p:nvSpPr>
                  <p:cNvPr id="710" name="Ελεύθερη σχεδίαση 41"/>
                  <p:cNvSpPr>
                    <a:spLocks/>
                  </p:cNvSpPr>
                  <p:nvPr userDrawn="1"/>
                </p:nvSpPr>
                <p:spPr bwMode="auto">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11" name="Ελεύθερη σχεδίαση 41"/>
                  <p:cNvSpPr>
                    <a:spLocks/>
                  </p:cNvSpPr>
                  <p:nvPr userDrawn="1"/>
                </p:nvSpPr>
                <p:spPr bwMode="auto">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12" name="Ελεύθερη σχεδίαση 42"/>
                  <p:cNvSpPr>
                    <a:spLocks/>
                  </p:cNvSpPr>
                  <p:nvPr userDrawn="1"/>
                </p:nvSpPr>
                <p:spPr bwMode="auto">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anchor="t" anchorCtr="0" compatLnSpc="1">
                    <a:prstTxWarp prst="textNoShape">
                      <a:avLst/>
                    </a:prstTxWarp>
                  </a:bodyPr>
                  <a:lstStyle/>
                  <a:p>
                    <a:pPr lvl="0"/>
                    <a:endParaRPr lang="el-GR"/>
                  </a:p>
                </p:txBody>
              </p:sp>
            </p:grpSp>
          </p:grpSp>
          <p:sp>
            <p:nvSpPr>
              <p:cNvPr id="693" name="Ελεύθερη σχεδίαση 692"/>
              <p:cNvSpPr/>
              <p:nvPr userDrawn="1"/>
            </p:nvSpPr>
            <p:spPr>
              <a:xfrm>
                <a:off x="980749" y="916845"/>
                <a:ext cx="117212" cy="1372336"/>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Lst>
                <a:ahLst/>
                <a:cxnLst>
                  <a:cxn ang="0">
                    <a:pos x="connsiteX0" y="connsiteY0"/>
                  </a:cxn>
                  <a:cxn ang="0">
                    <a:pos x="connsiteX1" y="connsiteY1"/>
                  </a:cxn>
                </a:cxnLst>
                <a:rect l="l" t="t" r="r" b="b"/>
                <a:pathLst>
                  <a:path w="21645" h="109919">
                    <a:moveTo>
                      <a:pt x="5915" y="0"/>
                    </a:moveTo>
                    <a:cubicBezTo>
                      <a:pt x="-7871" y="34132"/>
                      <a:pt x="4542" y="67508"/>
                      <a:pt x="21645" y="109919"/>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94" name="Ελεύθερη σχεδίαση 693"/>
              <p:cNvSpPr/>
              <p:nvPr userDrawn="1"/>
            </p:nvSpPr>
            <p:spPr>
              <a:xfrm>
                <a:off x="1021090" y="1419931"/>
                <a:ext cx="136273" cy="869891"/>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 name="connsiteX0" fmla="*/ 30475 w 30475"/>
                  <a:gd name="connsiteY0" fmla="*/ 0 h 69675"/>
                  <a:gd name="connsiteX1" fmla="*/ 5310 w 30475"/>
                  <a:gd name="connsiteY1" fmla="*/ 69675 h 69675"/>
                  <a:gd name="connsiteX0" fmla="*/ 25165 w 25165"/>
                  <a:gd name="connsiteY0" fmla="*/ 0 h 69675"/>
                  <a:gd name="connsiteX1" fmla="*/ 0 w 25165"/>
                  <a:gd name="connsiteY1" fmla="*/ 69675 h 69675"/>
                  <a:gd name="connsiteX0" fmla="*/ 25165 w 25165"/>
                  <a:gd name="connsiteY0" fmla="*/ 0 h 69675"/>
                  <a:gd name="connsiteX1" fmla="*/ 0 w 25165"/>
                  <a:gd name="connsiteY1" fmla="*/ 69675 h 69675"/>
                </a:gdLst>
                <a:ahLst/>
                <a:cxnLst>
                  <a:cxn ang="0">
                    <a:pos x="connsiteX0" y="connsiteY0"/>
                  </a:cxn>
                  <a:cxn ang="0">
                    <a:pos x="connsiteX1" y="connsiteY1"/>
                  </a:cxn>
                </a:cxnLst>
                <a:rect l="l" t="t" r="r" b="b"/>
                <a:pathLst>
                  <a:path w="25165" h="69675">
                    <a:moveTo>
                      <a:pt x="25165" y="0"/>
                    </a:moveTo>
                    <a:cubicBezTo>
                      <a:pt x="11379" y="34323"/>
                      <a:pt x="14558" y="24403"/>
                      <a:pt x="0" y="69675"/>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684" name="Ομάδα 683"/>
            <p:cNvGrpSpPr/>
            <p:nvPr userDrawn="1"/>
          </p:nvGrpSpPr>
          <p:grpSpPr>
            <a:xfrm>
              <a:off x="3577471" y="1677217"/>
              <a:ext cx="250403" cy="608783"/>
              <a:chOff x="3577471" y="1677217"/>
              <a:chExt cx="250403" cy="608783"/>
            </a:xfrm>
          </p:grpSpPr>
          <p:grpSp>
            <p:nvGrpSpPr>
              <p:cNvPr id="685" name="Ομάδα 684"/>
              <p:cNvGrpSpPr/>
              <p:nvPr userDrawn="1"/>
            </p:nvGrpSpPr>
            <p:grpSpPr>
              <a:xfrm>
                <a:off x="3577471" y="1677217"/>
                <a:ext cx="250403" cy="549079"/>
                <a:chOff x="3577471" y="1677217"/>
                <a:chExt cx="250403" cy="549079"/>
              </a:xfrm>
            </p:grpSpPr>
            <p:sp>
              <p:nvSpPr>
                <p:cNvPr id="687" name="Ελεύθερη σχεδίαση 47"/>
                <p:cNvSpPr>
                  <a:spLocks/>
                </p:cNvSpPr>
                <p:nvPr userDrawn="1"/>
              </p:nvSpPr>
              <p:spPr bwMode="auto">
                <a:xfrm flipH="1">
                  <a:off x="3577471" y="1677217"/>
                  <a:ext cx="223783" cy="164228"/>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88" name="Ελεύθερη σχεδίαση 48"/>
                <p:cNvSpPr>
                  <a:spLocks/>
                </p:cNvSpPr>
                <p:nvPr userDrawn="1"/>
              </p:nvSpPr>
              <p:spPr bwMode="auto">
                <a:xfrm flipH="1">
                  <a:off x="3606798" y="1723237"/>
                  <a:ext cx="216565" cy="130841"/>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89" name="Ελεύθερη σχεδίαση 49"/>
                <p:cNvSpPr>
                  <a:spLocks/>
                </p:cNvSpPr>
                <p:nvPr userDrawn="1"/>
              </p:nvSpPr>
              <p:spPr bwMode="auto">
                <a:xfrm flipH="1">
                  <a:off x="3655976" y="2093651"/>
                  <a:ext cx="171898" cy="13264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690" name="Ελεύθερη σχεδίαση 18"/>
                <p:cNvSpPr>
                  <a:spLocks/>
                </p:cNvSpPr>
                <p:nvPr userDrawn="1"/>
              </p:nvSpPr>
              <p:spPr bwMode="auto">
                <a:xfrm flipH="1">
                  <a:off x="3780117" y="1996883"/>
                  <a:ext cx="43888" cy="43888"/>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pPr lvl="0"/>
                  <a:endParaRPr lang="el-GR"/>
                </a:p>
              </p:txBody>
            </p:sp>
          </p:grpSp>
          <p:sp>
            <p:nvSpPr>
              <p:cNvPr id="686" name="Ελεύθερη σχεδίαση 685"/>
              <p:cNvSpPr/>
              <p:nvPr userDrawn="1"/>
            </p:nvSpPr>
            <p:spPr>
              <a:xfrm>
                <a:off x="3731526" y="1843088"/>
                <a:ext cx="10716" cy="442912"/>
              </a:xfrm>
              <a:custGeom>
                <a:avLst/>
                <a:gdLst>
                  <a:gd name="connsiteX0" fmla="*/ 0 w 9525"/>
                  <a:gd name="connsiteY0" fmla="*/ 0 h 442912"/>
                  <a:gd name="connsiteX1" fmla="*/ 9525 w 9525"/>
                  <a:gd name="connsiteY1" fmla="*/ 442912 h 442912"/>
                  <a:gd name="connsiteX2" fmla="*/ 9525 w 9525"/>
                  <a:gd name="connsiteY2" fmla="*/ 442912 h 442912"/>
                  <a:gd name="connsiteX0" fmla="*/ 0 w 11647"/>
                  <a:gd name="connsiteY0" fmla="*/ 0 h 10000"/>
                  <a:gd name="connsiteX1" fmla="*/ 10000 w 11647"/>
                  <a:gd name="connsiteY1" fmla="*/ 10000 h 10000"/>
                  <a:gd name="connsiteX2" fmla="*/ 10000 w 11647"/>
                  <a:gd name="connsiteY2" fmla="*/ 10000 h 10000"/>
                  <a:gd name="connsiteX0" fmla="*/ 0 w 16472"/>
                  <a:gd name="connsiteY0" fmla="*/ 0 h 10000"/>
                  <a:gd name="connsiteX1" fmla="*/ 10000 w 16472"/>
                  <a:gd name="connsiteY1" fmla="*/ 10000 h 10000"/>
                  <a:gd name="connsiteX2" fmla="*/ 10000 w 16472"/>
                  <a:gd name="connsiteY2" fmla="*/ 10000 h 10000"/>
                </a:gdLst>
                <a:ahLst/>
                <a:cxnLst>
                  <a:cxn ang="0">
                    <a:pos x="connsiteX0" y="connsiteY0"/>
                  </a:cxn>
                  <a:cxn ang="0">
                    <a:pos x="connsiteX1" y="connsiteY1"/>
                  </a:cxn>
                  <a:cxn ang="0">
                    <a:pos x="connsiteX2" y="connsiteY2"/>
                  </a:cxn>
                </a:cxnLst>
                <a:rect l="l" t="t" r="r" b="b"/>
                <a:pathLst>
                  <a:path w="16472" h="10000">
                    <a:moveTo>
                      <a:pt x="0" y="0"/>
                    </a:moveTo>
                    <a:cubicBezTo>
                      <a:pt x="20834" y="3978"/>
                      <a:pt x="19166" y="6613"/>
                      <a:pt x="10000" y="10000"/>
                    </a:cubicBezTo>
                    <a:lnTo>
                      <a:pt x="10000" y="10000"/>
                    </a:ln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l-GR"/>
              </a:p>
            </p:txBody>
          </p:sp>
        </p:grpSp>
      </p:grpSp>
      <p:grpSp>
        <p:nvGrpSpPr>
          <p:cNvPr id="721" name="Ομάδα 720"/>
          <p:cNvGrpSpPr/>
          <p:nvPr userDrawn="1"/>
        </p:nvGrpSpPr>
        <p:grpSpPr>
          <a:xfrm>
            <a:off x="3886200" y="7772400"/>
            <a:ext cx="3200400" cy="1832622"/>
            <a:chOff x="685800" y="457200"/>
            <a:chExt cx="3200400" cy="1832622"/>
          </a:xfrm>
        </p:grpSpPr>
        <p:sp>
          <p:nvSpPr>
            <p:cNvPr id="722" name="Ορθογώνιο 721"/>
            <p:cNvSpPr/>
            <p:nvPr userDrawn="1"/>
          </p:nvSpPr>
          <p:spPr>
            <a:xfrm>
              <a:off x="685800" y="457200"/>
              <a:ext cx="3200400" cy="1828800"/>
            </a:xfrm>
            <a:prstGeom prst="rect">
              <a:avLst/>
            </a:prstGeom>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723" name="Ομάδα 722"/>
            <p:cNvGrpSpPr/>
            <p:nvPr userDrawn="1"/>
          </p:nvGrpSpPr>
          <p:grpSpPr>
            <a:xfrm>
              <a:off x="819079" y="537585"/>
              <a:ext cx="550701" cy="1752237"/>
              <a:chOff x="819079" y="537585"/>
              <a:chExt cx="550701" cy="1752237"/>
            </a:xfrm>
          </p:grpSpPr>
          <p:sp>
            <p:nvSpPr>
              <p:cNvPr id="731" name="Ελεύθερη σχεδίαση 730"/>
              <p:cNvSpPr/>
              <p:nvPr userDrawn="1"/>
            </p:nvSpPr>
            <p:spPr>
              <a:xfrm>
                <a:off x="1119238" y="2177116"/>
                <a:ext cx="45719" cy="109728"/>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Lst>
                <a:ahLst/>
                <a:cxnLst>
                  <a:cxn ang="0">
                    <a:pos x="connsiteX0" y="connsiteY0"/>
                  </a:cxn>
                  <a:cxn ang="0">
                    <a:pos x="connsiteX1" y="connsiteY1"/>
                  </a:cxn>
                </a:cxnLst>
                <a:rect l="l" t="t" r="r" b="b"/>
                <a:pathLst>
                  <a:path w="35719" h="109538">
                    <a:moveTo>
                      <a:pt x="35719" y="0"/>
                    </a:moveTo>
                    <a:cubicBezTo>
                      <a:pt x="18415" y="34132"/>
                      <a:pt x="10161" y="68844"/>
                      <a:pt x="0" y="109538"/>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732" name="Ομάδα 731"/>
              <p:cNvGrpSpPr/>
              <p:nvPr userDrawn="1"/>
            </p:nvGrpSpPr>
            <p:grpSpPr>
              <a:xfrm>
                <a:off x="819079" y="537585"/>
                <a:ext cx="550701" cy="1665694"/>
                <a:chOff x="819079" y="537585"/>
                <a:chExt cx="550701" cy="1665694"/>
              </a:xfrm>
            </p:grpSpPr>
            <p:sp>
              <p:nvSpPr>
                <p:cNvPr id="735" name="Ελεύθερη σχεδίαση 8"/>
                <p:cNvSpPr>
                  <a:spLocks/>
                </p:cNvSpPr>
                <p:nvPr userDrawn="1"/>
              </p:nvSpPr>
              <p:spPr bwMode="auto">
                <a:xfrm flipH="1">
                  <a:off x="835572" y="1408620"/>
                  <a:ext cx="41233" cy="35985"/>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36" name="Ελεύθερη σχεδίαση 735"/>
                <p:cNvSpPr>
                  <a:spLocks/>
                </p:cNvSpPr>
                <p:nvPr userDrawn="1"/>
              </p:nvSpPr>
              <p:spPr bwMode="auto">
                <a:xfrm flipH="1">
                  <a:off x="912039" y="1569051"/>
                  <a:ext cx="41982" cy="35985"/>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37" name="Ελεύθερη σχεδίαση 736"/>
                <p:cNvSpPr>
                  <a:spLocks/>
                </p:cNvSpPr>
                <p:nvPr userDrawn="1"/>
              </p:nvSpPr>
              <p:spPr bwMode="auto">
                <a:xfrm flipH="1">
                  <a:off x="1157934" y="1829939"/>
                  <a:ext cx="41982" cy="40483"/>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38" name="Ελεύθερη σχεδίαση 737"/>
                <p:cNvSpPr>
                  <a:spLocks/>
                </p:cNvSpPr>
                <p:nvPr userDrawn="1"/>
              </p:nvSpPr>
              <p:spPr bwMode="auto">
                <a:xfrm flipH="1">
                  <a:off x="861061" y="1259434"/>
                  <a:ext cx="59225" cy="59224"/>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739" name="Ελεύθερη σχεδίαση 738"/>
                <p:cNvSpPr>
                  <a:spLocks/>
                </p:cNvSpPr>
                <p:nvPr userDrawn="1"/>
              </p:nvSpPr>
              <p:spPr bwMode="auto">
                <a:xfrm flipH="1">
                  <a:off x="1240398" y="1680003"/>
                  <a:ext cx="62973" cy="62223"/>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40" name="Ελεύθερη σχεδίαση 739"/>
                <p:cNvSpPr>
                  <a:spLocks/>
                </p:cNvSpPr>
                <p:nvPr userDrawn="1"/>
              </p:nvSpPr>
              <p:spPr bwMode="auto">
                <a:xfrm flipH="1">
                  <a:off x="819079" y="2003864"/>
                  <a:ext cx="149936" cy="149936"/>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741" name="Ελεύθερη σχεδίαση 740"/>
                <p:cNvSpPr>
                  <a:spLocks/>
                </p:cNvSpPr>
                <p:nvPr userDrawn="1"/>
              </p:nvSpPr>
              <p:spPr bwMode="auto">
                <a:xfrm flipH="1">
                  <a:off x="1162432" y="1128990"/>
                  <a:ext cx="62223" cy="62223"/>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742" name="Ελεύθερη σχεδίαση 741"/>
                <p:cNvSpPr>
                  <a:spLocks/>
                </p:cNvSpPr>
                <p:nvPr userDrawn="1"/>
              </p:nvSpPr>
              <p:spPr bwMode="auto">
                <a:xfrm flipH="1">
                  <a:off x="953799" y="1840434"/>
                  <a:ext cx="116200" cy="164179"/>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nvGrpSpPr>
                <p:cNvPr id="743" name="Ομάδα 742"/>
                <p:cNvGrpSpPr/>
                <p:nvPr userDrawn="1"/>
              </p:nvGrpSpPr>
              <p:grpSpPr>
                <a:xfrm rot="21049918">
                  <a:off x="1042165" y="1200290"/>
                  <a:ext cx="322176" cy="238397"/>
                  <a:chOff x="452438" y="3540125"/>
                  <a:chExt cx="750888" cy="555625"/>
                </a:xfrm>
              </p:grpSpPr>
              <p:sp>
                <p:nvSpPr>
                  <p:cNvPr id="759" name="Ελεύθερη σχεδίαση 758"/>
                  <p:cNvSpPr>
                    <a:spLocks/>
                  </p:cNvSpPr>
                  <p:nvPr userDrawn="1"/>
                </p:nvSpPr>
                <p:spPr bwMode="auto">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l-GR"/>
                  </a:p>
                </p:txBody>
              </p:sp>
              <p:sp>
                <p:nvSpPr>
                  <p:cNvPr id="760" name="Ελεύθερη σχεδίαση 759"/>
                  <p:cNvSpPr>
                    <a:spLocks/>
                  </p:cNvSpPr>
                  <p:nvPr userDrawn="1"/>
                </p:nvSpPr>
                <p:spPr bwMode="auto">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grpSp>
            <p:sp>
              <p:nvSpPr>
                <p:cNvPr id="744" name="Ελεύθερη σχεδίαση 743"/>
                <p:cNvSpPr>
                  <a:spLocks/>
                </p:cNvSpPr>
                <p:nvPr userDrawn="1"/>
              </p:nvSpPr>
              <p:spPr bwMode="auto">
                <a:xfrm flipH="1">
                  <a:off x="857514" y="1362712"/>
                  <a:ext cx="245145" cy="20991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45" name="Ελεύθερη σχεδίαση 38"/>
                <p:cNvSpPr>
                  <a:spLocks/>
                </p:cNvSpPr>
                <p:nvPr userDrawn="1"/>
              </p:nvSpPr>
              <p:spPr bwMode="auto">
                <a:xfrm flipH="1">
                  <a:off x="1007998" y="1079511"/>
                  <a:ext cx="79466" cy="83964"/>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l-GR"/>
                </a:p>
              </p:txBody>
            </p:sp>
            <p:grpSp>
              <p:nvGrpSpPr>
                <p:cNvPr id="746" name="Ομάδα 745"/>
                <p:cNvGrpSpPr/>
                <p:nvPr userDrawn="1"/>
              </p:nvGrpSpPr>
              <p:grpSpPr>
                <a:xfrm>
                  <a:off x="1082967" y="1915383"/>
                  <a:ext cx="286813" cy="287896"/>
                  <a:chOff x="2051052" y="5522596"/>
                  <a:chExt cx="892175" cy="895542"/>
                </a:xfrm>
              </p:grpSpPr>
              <p:sp>
                <p:nvSpPr>
                  <p:cNvPr id="753" name="Ελεύθερη σχεδίαση 5"/>
                  <p:cNvSpPr>
                    <a:spLocks/>
                  </p:cNvSpPr>
                  <p:nvPr userDrawn="1"/>
                </p:nvSpPr>
                <p:spPr bwMode="auto">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754" name="Γραμμή 6"/>
                  <p:cNvSpPr>
                    <a:spLocks noChangeShapeType="1"/>
                  </p:cNvSpPr>
                  <p:nvPr userDrawn="1"/>
                </p:nvSpPr>
                <p:spPr bwMode="auto">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755" name="Ελεύθερη σχεδίαση 32"/>
                  <p:cNvSpPr>
                    <a:spLocks/>
                  </p:cNvSpPr>
                  <p:nvPr userDrawn="1"/>
                </p:nvSpPr>
                <p:spPr bwMode="auto">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756" name="Ελεύθερη σχεδίαση 33"/>
                  <p:cNvSpPr>
                    <a:spLocks/>
                  </p:cNvSpPr>
                  <p:nvPr userDrawn="1"/>
                </p:nvSpPr>
                <p:spPr bwMode="auto">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l-GR"/>
                  </a:p>
                </p:txBody>
              </p:sp>
              <p:sp>
                <p:nvSpPr>
                  <p:cNvPr id="757" name="Ελεύθερη σχεδίαση 32"/>
                  <p:cNvSpPr>
                    <a:spLocks/>
                  </p:cNvSpPr>
                  <p:nvPr userDrawn="1"/>
                </p:nvSpPr>
                <p:spPr bwMode="auto">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58" name="Οβάλ 757"/>
                  <p:cNvSpPr/>
                  <p:nvPr userDrawn="1"/>
                </p:nvSpPr>
                <p:spPr>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747" name="Ομάδα 746"/>
                <p:cNvGrpSpPr/>
                <p:nvPr userDrawn="1"/>
              </p:nvGrpSpPr>
              <p:grpSpPr>
                <a:xfrm rot="19876682">
                  <a:off x="835913" y="537585"/>
                  <a:ext cx="414639" cy="412893"/>
                  <a:chOff x="4277517" y="3752400"/>
                  <a:chExt cx="1154448" cy="1149586"/>
                </a:xfrm>
              </p:grpSpPr>
              <p:sp>
                <p:nvSpPr>
                  <p:cNvPr id="748" name="Ελεύθερη σχεδίαση 747"/>
                  <p:cNvSpPr>
                    <a:spLocks/>
                  </p:cNvSpPr>
                  <p:nvPr userDrawn="1"/>
                </p:nvSpPr>
                <p:spPr bwMode="auto">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l-GR"/>
                  </a:p>
                </p:txBody>
              </p:sp>
              <p:sp>
                <p:nvSpPr>
                  <p:cNvPr id="749" name="Ελεύθερη σχεδίαση 35"/>
                  <p:cNvSpPr>
                    <a:spLocks/>
                  </p:cNvSpPr>
                  <p:nvPr userDrawn="1"/>
                </p:nvSpPr>
                <p:spPr bwMode="auto">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l-GR"/>
                  </a:p>
                </p:txBody>
              </p:sp>
              <p:sp>
                <p:nvSpPr>
                  <p:cNvPr id="750" name="Ελεύθερη σχεδίαση 41"/>
                  <p:cNvSpPr>
                    <a:spLocks/>
                  </p:cNvSpPr>
                  <p:nvPr userDrawn="1"/>
                </p:nvSpPr>
                <p:spPr bwMode="auto">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51" name="Ελεύθερη σχεδίαση 41"/>
                  <p:cNvSpPr>
                    <a:spLocks/>
                  </p:cNvSpPr>
                  <p:nvPr userDrawn="1"/>
                </p:nvSpPr>
                <p:spPr bwMode="auto">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52" name="Ελεύθερη σχεδίαση 42"/>
                  <p:cNvSpPr>
                    <a:spLocks/>
                  </p:cNvSpPr>
                  <p:nvPr userDrawn="1"/>
                </p:nvSpPr>
                <p:spPr bwMode="auto">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anchor="t" anchorCtr="0" compatLnSpc="1">
                    <a:prstTxWarp prst="textNoShape">
                      <a:avLst/>
                    </a:prstTxWarp>
                  </a:bodyPr>
                  <a:lstStyle/>
                  <a:p>
                    <a:pPr lvl="0"/>
                    <a:endParaRPr lang="el-GR"/>
                  </a:p>
                </p:txBody>
              </p:sp>
            </p:grpSp>
          </p:grpSp>
          <p:sp>
            <p:nvSpPr>
              <p:cNvPr id="733" name="Ελεύθερη σχεδίαση 732"/>
              <p:cNvSpPr/>
              <p:nvPr userDrawn="1"/>
            </p:nvSpPr>
            <p:spPr>
              <a:xfrm>
                <a:off x="980749" y="916845"/>
                <a:ext cx="117212" cy="1372336"/>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Lst>
                <a:ahLst/>
                <a:cxnLst>
                  <a:cxn ang="0">
                    <a:pos x="connsiteX0" y="connsiteY0"/>
                  </a:cxn>
                  <a:cxn ang="0">
                    <a:pos x="connsiteX1" y="connsiteY1"/>
                  </a:cxn>
                </a:cxnLst>
                <a:rect l="l" t="t" r="r" b="b"/>
                <a:pathLst>
                  <a:path w="21645" h="109919">
                    <a:moveTo>
                      <a:pt x="5915" y="0"/>
                    </a:moveTo>
                    <a:cubicBezTo>
                      <a:pt x="-7871" y="34132"/>
                      <a:pt x="4542" y="67508"/>
                      <a:pt x="21645" y="109919"/>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34" name="Ελεύθερη σχεδίαση 733"/>
              <p:cNvSpPr/>
              <p:nvPr userDrawn="1"/>
            </p:nvSpPr>
            <p:spPr>
              <a:xfrm>
                <a:off x="1021090" y="1419931"/>
                <a:ext cx="136273" cy="869891"/>
              </a:xfrm>
              <a:custGeom>
                <a:avLst/>
                <a:gdLst>
                  <a:gd name="connsiteX0" fmla="*/ 35719 w 35719"/>
                  <a:gd name="connsiteY0" fmla="*/ 0 h 116682"/>
                  <a:gd name="connsiteX1" fmla="*/ 0 w 35719"/>
                  <a:gd name="connsiteY1" fmla="*/ 109538 h 116682"/>
                  <a:gd name="connsiteX2" fmla="*/ 4762 w 35719"/>
                  <a:gd name="connsiteY2" fmla="*/ 116682 h 116682"/>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35719 w 35719"/>
                  <a:gd name="connsiteY0" fmla="*/ 0 h 109538"/>
                  <a:gd name="connsiteX1" fmla="*/ 0 w 35719"/>
                  <a:gd name="connsiteY1" fmla="*/ 109538 h 109538"/>
                  <a:gd name="connsiteX0" fmla="*/ 4140 w 21438"/>
                  <a:gd name="connsiteY0" fmla="*/ 0 h 109919"/>
                  <a:gd name="connsiteX1" fmla="*/ 19870 w 21438"/>
                  <a:gd name="connsiteY1" fmla="*/ 109919 h 109919"/>
                  <a:gd name="connsiteX0" fmla="*/ 7467 w 23197"/>
                  <a:gd name="connsiteY0" fmla="*/ 0 h 109919"/>
                  <a:gd name="connsiteX1" fmla="*/ 23197 w 23197"/>
                  <a:gd name="connsiteY1" fmla="*/ 109919 h 109919"/>
                  <a:gd name="connsiteX0" fmla="*/ 5915 w 21645"/>
                  <a:gd name="connsiteY0" fmla="*/ 0 h 109919"/>
                  <a:gd name="connsiteX1" fmla="*/ 21645 w 21645"/>
                  <a:gd name="connsiteY1" fmla="*/ 109919 h 109919"/>
                  <a:gd name="connsiteX0" fmla="*/ 30475 w 30475"/>
                  <a:gd name="connsiteY0" fmla="*/ 0 h 69675"/>
                  <a:gd name="connsiteX1" fmla="*/ 5310 w 30475"/>
                  <a:gd name="connsiteY1" fmla="*/ 69675 h 69675"/>
                  <a:gd name="connsiteX0" fmla="*/ 25165 w 25165"/>
                  <a:gd name="connsiteY0" fmla="*/ 0 h 69675"/>
                  <a:gd name="connsiteX1" fmla="*/ 0 w 25165"/>
                  <a:gd name="connsiteY1" fmla="*/ 69675 h 69675"/>
                  <a:gd name="connsiteX0" fmla="*/ 25165 w 25165"/>
                  <a:gd name="connsiteY0" fmla="*/ 0 h 69675"/>
                  <a:gd name="connsiteX1" fmla="*/ 0 w 25165"/>
                  <a:gd name="connsiteY1" fmla="*/ 69675 h 69675"/>
                </a:gdLst>
                <a:ahLst/>
                <a:cxnLst>
                  <a:cxn ang="0">
                    <a:pos x="connsiteX0" y="connsiteY0"/>
                  </a:cxn>
                  <a:cxn ang="0">
                    <a:pos x="connsiteX1" y="connsiteY1"/>
                  </a:cxn>
                </a:cxnLst>
                <a:rect l="l" t="t" r="r" b="b"/>
                <a:pathLst>
                  <a:path w="25165" h="69675">
                    <a:moveTo>
                      <a:pt x="25165" y="0"/>
                    </a:moveTo>
                    <a:cubicBezTo>
                      <a:pt x="11379" y="34323"/>
                      <a:pt x="14558" y="24403"/>
                      <a:pt x="0" y="69675"/>
                    </a:cubicBez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724" name="Ομάδα 723"/>
            <p:cNvGrpSpPr/>
            <p:nvPr userDrawn="1"/>
          </p:nvGrpSpPr>
          <p:grpSpPr>
            <a:xfrm>
              <a:off x="3577471" y="1677217"/>
              <a:ext cx="250403" cy="608783"/>
              <a:chOff x="3577471" y="1677217"/>
              <a:chExt cx="250403" cy="608783"/>
            </a:xfrm>
          </p:grpSpPr>
          <p:grpSp>
            <p:nvGrpSpPr>
              <p:cNvPr id="725" name="Ομάδα 724"/>
              <p:cNvGrpSpPr/>
              <p:nvPr userDrawn="1"/>
            </p:nvGrpSpPr>
            <p:grpSpPr>
              <a:xfrm>
                <a:off x="3577471" y="1677217"/>
                <a:ext cx="250403" cy="549079"/>
                <a:chOff x="3577471" y="1677217"/>
                <a:chExt cx="250403" cy="549079"/>
              </a:xfrm>
            </p:grpSpPr>
            <p:sp>
              <p:nvSpPr>
                <p:cNvPr id="727" name="Ελεύθερη σχεδίαση 47"/>
                <p:cNvSpPr>
                  <a:spLocks/>
                </p:cNvSpPr>
                <p:nvPr userDrawn="1"/>
              </p:nvSpPr>
              <p:spPr bwMode="auto">
                <a:xfrm flipH="1">
                  <a:off x="3577471" y="1677217"/>
                  <a:ext cx="223783" cy="164228"/>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28" name="Ελεύθερη σχεδίαση 48"/>
                <p:cNvSpPr>
                  <a:spLocks/>
                </p:cNvSpPr>
                <p:nvPr userDrawn="1"/>
              </p:nvSpPr>
              <p:spPr bwMode="auto">
                <a:xfrm flipH="1">
                  <a:off x="3606798" y="1723237"/>
                  <a:ext cx="216565" cy="130841"/>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29" name="Ελεύθερη σχεδίαση 49"/>
                <p:cNvSpPr>
                  <a:spLocks/>
                </p:cNvSpPr>
                <p:nvPr userDrawn="1"/>
              </p:nvSpPr>
              <p:spPr bwMode="auto">
                <a:xfrm flipH="1">
                  <a:off x="3655976" y="2093651"/>
                  <a:ext cx="171898" cy="13264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l-GR"/>
                </a:p>
              </p:txBody>
            </p:sp>
            <p:sp>
              <p:nvSpPr>
                <p:cNvPr id="730" name="Ελεύθερη σχεδίαση 18"/>
                <p:cNvSpPr>
                  <a:spLocks/>
                </p:cNvSpPr>
                <p:nvPr userDrawn="1"/>
              </p:nvSpPr>
              <p:spPr bwMode="auto">
                <a:xfrm flipH="1">
                  <a:off x="3780117" y="1996883"/>
                  <a:ext cx="43888" cy="43888"/>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pPr lvl="0"/>
                  <a:endParaRPr lang="el-GR"/>
                </a:p>
              </p:txBody>
            </p:sp>
          </p:grpSp>
          <p:sp>
            <p:nvSpPr>
              <p:cNvPr id="726" name="Ελεύθερη σχεδίαση 725"/>
              <p:cNvSpPr/>
              <p:nvPr userDrawn="1"/>
            </p:nvSpPr>
            <p:spPr>
              <a:xfrm>
                <a:off x="3731526" y="1843088"/>
                <a:ext cx="10716" cy="442912"/>
              </a:xfrm>
              <a:custGeom>
                <a:avLst/>
                <a:gdLst>
                  <a:gd name="connsiteX0" fmla="*/ 0 w 9525"/>
                  <a:gd name="connsiteY0" fmla="*/ 0 h 442912"/>
                  <a:gd name="connsiteX1" fmla="*/ 9525 w 9525"/>
                  <a:gd name="connsiteY1" fmla="*/ 442912 h 442912"/>
                  <a:gd name="connsiteX2" fmla="*/ 9525 w 9525"/>
                  <a:gd name="connsiteY2" fmla="*/ 442912 h 442912"/>
                  <a:gd name="connsiteX0" fmla="*/ 0 w 11647"/>
                  <a:gd name="connsiteY0" fmla="*/ 0 h 10000"/>
                  <a:gd name="connsiteX1" fmla="*/ 10000 w 11647"/>
                  <a:gd name="connsiteY1" fmla="*/ 10000 h 10000"/>
                  <a:gd name="connsiteX2" fmla="*/ 10000 w 11647"/>
                  <a:gd name="connsiteY2" fmla="*/ 10000 h 10000"/>
                  <a:gd name="connsiteX0" fmla="*/ 0 w 16472"/>
                  <a:gd name="connsiteY0" fmla="*/ 0 h 10000"/>
                  <a:gd name="connsiteX1" fmla="*/ 10000 w 16472"/>
                  <a:gd name="connsiteY1" fmla="*/ 10000 h 10000"/>
                  <a:gd name="connsiteX2" fmla="*/ 10000 w 16472"/>
                  <a:gd name="connsiteY2" fmla="*/ 10000 h 10000"/>
                </a:gdLst>
                <a:ahLst/>
                <a:cxnLst>
                  <a:cxn ang="0">
                    <a:pos x="connsiteX0" y="connsiteY0"/>
                  </a:cxn>
                  <a:cxn ang="0">
                    <a:pos x="connsiteX1" y="connsiteY1"/>
                  </a:cxn>
                  <a:cxn ang="0">
                    <a:pos x="connsiteX2" y="connsiteY2"/>
                  </a:cxn>
                </a:cxnLst>
                <a:rect l="l" t="t" r="r" b="b"/>
                <a:pathLst>
                  <a:path w="16472" h="10000">
                    <a:moveTo>
                      <a:pt x="0" y="0"/>
                    </a:moveTo>
                    <a:cubicBezTo>
                      <a:pt x="20834" y="3978"/>
                      <a:pt x="19166" y="6613"/>
                      <a:pt x="10000" y="10000"/>
                    </a:cubicBezTo>
                    <a:lnTo>
                      <a:pt x="10000" y="10000"/>
                    </a:lnTo>
                  </a:path>
                </a:pathLst>
              </a:custGeom>
              <a:noFill/>
              <a:ln w="4191">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l-GR"/>
              </a:p>
            </p:txBody>
          </p:sp>
        </p:grpSp>
      </p:grpSp>
    </p:spTree>
    <p:extLst>
      <p:ext uri="{BB962C8B-B14F-4D97-AF65-F5344CB8AC3E}">
        <p14:creationId xmlns:p14="http://schemas.microsoft.com/office/powerpoint/2010/main" val="2052033463"/>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777240" rtl="0" eaLnBrk="1" latinLnBrk="0" hangingPunct="1">
        <a:lnSpc>
          <a:spcPct val="90000"/>
        </a:lnSpc>
        <a:spcBef>
          <a:spcPct val="0"/>
        </a:spcBef>
        <a:buNone/>
        <a:defRPr lang="el-G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lang="el-G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lang="el-G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lang="el-G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lang="el-G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lang="el-G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lang="el-G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lang="el-G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lang="el-G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lang="el-GR" sz="1530" kern="1200">
          <a:solidFill>
            <a:schemeClr val="tx1"/>
          </a:solidFill>
          <a:latin typeface="+mn-lt"/>
          <a:ea typeface="+mn-ea"/>
          <a:cs typeface="+mn-cs"/>
        </a:defRPr>
      </a:lvl9pPr>
    </p:bodyStyle>
    <p:otherStyle>
      <a:defPPr>
        <a:defRPr lang="el-GR"/>
      </a:defPPr>
      <a:lvl1pPr marL="0" algn="l" defTabSz="777240" rtl="0" eaLnBrk="1" latinLnBrk="0" hangingPunct="1">
        <a:defRPr lang="el-GR" sz="1530" kern="1200">
          <a:solidFill>
            <a:schemeClr val="tx1"/>
          </a:solidFill>
          <a:latin typeface="+mn-lt"/>
          <a:ea typeface="+mn-ea"/>
          <a:cs typeface="+mn-cs"/>
        </a:defRPr>
      </a:lvl1pPr>
      <a:lvl2pPr marL="388620" algn="l" defTabSz="777240" rtl="0" eaLnBrk="1" latinLnBrk="0" hangingPunct="1">
        <a:defRPr lang="el-GR" sz="1530" kern="1200">
          <a:solidFill>
            <a:schemeClr val="tx1"/>
          </a:solidFill>
          <a:latin typeface="+mn-lt"/>
          <a:ea typeface="+mn-ea"/>
          <a:cs typeface="+mn-cs"/>
        </a:defRPr>
      </a:lvl2pPr>
      <a:lvl3pPr marL="777240" algn="l" defTabSz="777240" rtl="0" eaLnBrk="1" latinLnBrk="0" hangingPunct="1">
        <a:defRPr lang="el-GR" sz="1530" kern="1200">
          <a:solidFill>
            <a:schemeClr val="tx1"/>
          </a:solidFill>
          <a:latin typeface="+mn-lt"/>
          <a:ea typeface="+mn-ea"/>
          <a:cs typeface="+mn-cs"/>
        </a:defRPr>
      </a:lvl3pPr>
      <a:lvl4pPr marL="1165860" algn="l" defTabSz="777240" rtl="0" eaLnBrk="1" latinLnBrk="0" hangingPunct="1">
        <a:defRPr lang="el-GR" sz="1530" kern="1200">
          <a:solidFill>
            <a:schemeClr val="tx1"/>
          </a:solidFill>
          <a:latin typeface="+mn-lt"/>
          <a:ea typeface="+mn-ea"/>
          <a:cs typeface="+mn-cs"/>
        </a:defRPr>
      </a:lvl4pPr>
      <a:lvl5pPr marL="1554480" algn="l" defTabSz="777240" rtl="0" eaLnBrk="1" latinLnBrk="0" hangingPunct="1">
        <a:defRPr lang="el-GR" sz="1530" kern="1200">
          <a:solidFill>
            <a:schemeClr val="tx1"/>
          </a:solidFill>
          <a:latin typeface="+mn-lt"/>
          <a:ea typeface="+mn-ea"/>
          <a:cs typeface="+mn-cs"/>
        </a:defRPr>
      </a:lvl5pPr>
      <a:lvl6pPr marL="1943100" algn="l" defTabSz="777240" rtl="0" eaLnBrk="1" latinLnBrk="0" hangingPunct="1">
        <a:defRPr lang="el-GR" sz="1530" kern="1200">
          <a:solidFill>
            <a:schemeClr val="tx1"/>
          </a:solidFill>
          <a:latin typeface="+mn-lt"/>
          <a:ea typeface="+mn-ea"/>
          <a:cs typeface="+mn-cs"/>
        </a:defRPr>
      </a:lvl6pPr>
      <a:lvl7pPr marL="2331720" algn="l" defTabSz="777240" rtl="0" eaLnBrk="1" latinLnBrk="0" hangingPunct="1">
        <a:defRPr lang="el-GR" sz="1530" kern="1200">
          <a:solidFill>
            <a:schemeClr val="tx1"/>
          </a:solidFill>
          <a:latin typeface="+mn-lt"/>
          <a:ea typeface="+mn-ea"/>
          <a:cs typeface="+mn-cs"/>
        </a:defRPr>
      </a:lvl7pPr>
      <a:lvl8pPr marL="2720340" algn="l" defTabSz="777240" rtl="0" eaLnBrk="1" latinLnBrk="0" hangingPunct="1">
        <a:defRPr lang="el-GR" sz="1530" kern="1200">
          <a:solidFill>
            <a:schemeClr val="tx1"/>
          </a:solidFill>
          <a:latin typeface="+mn-lt"/>
          <a:ea typeface="+mn-ea"/>
          <a:cs typeface="+mn-cs"/>
        </a:defRPr>
      </a:lvl8pPr>
      <a:lvl9pPr marL="3108960" algn="l" defTabSz="777240" rtl="0" eaLnBrk="1" latinLnBrk="0" hangingPunct="1">
        <a:defRPr lang="el-GR" sz="153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2448" userDrawn="1">
          <p15:clr>
            <a:srgbClr val="A4A3A4"/>
          </p15:clr>
        </p15:guide>
        <p15:guide id="3" pos="432" userDrawn="1">
          <p15:clr>
            <a:srgbClr val="A4A3A4"/>
          </p15:clr>
        </p15:guide>
        <p15:guide id="4" pos="4464" userDrawn="1">
          <p15:clr>
            <a:srgbClr val="A4A3A4"/>
          </p15:clr>
        </p15:guide>
        <p15:guide id="5" orient="horz" pos="288" userDrawn="1">
          <p15:clr>
            <a:srgbClr val="A4A3A4"/>
          </p15:clr>
        </p15:guide>
        <p15:guide id="6" orient="horz" pos="1440" userDrawn="1">
          <p15:clr>
            <a:srgbClr val="A4A3A4"/>
          </p15:clr>
        </p15:guide>
        <p15:guide id="7" orient="horz" pos="2592" userDrawn="1">
          <p15:clr>
            <a:srgbClr val="A4A3A4"/>
          </p15:clr>
        </p15:guide>
        <p15:guide id="8" orient="horz" pos="3744" userDrawn="1">
          <p15:clr>
            <a:srgbClr val="A4A3A4"/>
          </p15:clr>
        </p15:guide>
        <p15:guide id="9" orient="horz" pos="4896" userDrawn="1">
          <p15:clr>
            <a:srgbClr val="A4A3A4"/>
          </p15:clr>
        </p15:guide>
        <p15:guide id="10" orient="horz" pos="6048" userDrawn="1">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Πλαίσιο κράτησης θέσης κειμένου 148"/>
          <p:cNvSpPr>
            <a:spLocks noGrp="1"/>
          </p:cNvSpPr>
          <p:nvPr>
            <p:ph type="body" sz="quarter" idx="88"/>
          </p:nvPr>
        </p:nvSpPr>
        <p:spPr/>
        <p:txBody>
          <a:bodyPr/>
          <a:lstStyle/>
          <a:p>
            <a:r>
              <a:rPr lang="el-GR"/>
              <a:t>Μάνος Σατόπουλος</a:t>
            </a:r>
          </a:p>
        </p:txBody>
      </p:sp>
      <p:sp>
        <p:nvSpPr>
          <p:cNvPr id="150" name="Πλαίσιο κράτησης θέσης κειμένου 149"/>
          <p:cNvSpPr>
            <a:spLocks noGrp="1"/>
          </p:cNvSpPr>
          <p:nvPr>
            <p:ph type="body" sz="quarter" idx="137"/>
          </p:nvPr>
        </p:nvSpPr>
        <p:spPr/>
        <p:txBody>
          <a:bodyPr/>
          <a:lstStyle/>
          <a:p>
            <a:r>
              <a:rPr lang="el-GR"/>
              <a:t>Συντάκτης λευκωμάτων και λάτρης των τεχνών</a:t>
            </a:r>
          </a:p>
        </p:txBody>
      </p:sp>
      <p:sp>
        <p:nvSpPr>
          <p:cNvPr id="392" name="Πλαίσιο κράτησης θέσης κειμένου 391"/>
          <p:cNvSpPr>
            <a:spLocks noGrp="1"/>
          </p:cNvSpPr>
          <p:nvPr>
            <p:ph type="body" sz="quarter" idx="138"/>
          </p:nvPr>
        </p:nvSpPr>
        <p:spPr/>
        <p:txBody>
          <a:bodyPr/>
          <a:lstStyle/>
          <a:p>
            <a:r>
              <a:rPr lang="el-GR"/>
              <a:t>Ακαδημίας 1234</a:t>
            </a:r>
          </a:p>
          <a:p>
            <a:r>
              <a:rPr lang="el-GR"/>
              <a:t>Διαμέρισμα 67</a:t>
            </a:r>
          </a:p>
          <a:p>
            <a:r>
              <a:rPr lang="el-GR"/>
              <a:t>Αττική, 98052</a:t>
            </a:r>
          </a:p>
        </p:txBody>
      </p:sp>
      <p:sp>
        <p:nvSpPr>
          <p:cNvPr id="393" name="Πλαίσιο κράτησης θέσης κειμένου 392"/>
          <p:cNvSpPr>
            <a:spLocks noGrp="1"/>
          </p:cNvSpPr>
          <p:nvPr>
            <p:ph type="body" sz="quarter" idx="140"/>
          </p:nvPr>
        </p:nvSpPr>
        <p:spPr/>
        <p:txBody>
          <a:bodyPr/>
          <a:lstStyle/>
          <a:p>
            <a:r>
              <a:rPr lang="el-GR"/>
              <a:t>τηλ. |</a:t>
            </a:r>
          </a:p>
        </p:txBody>
      </p:sp>
      <p:sp>
        <p:nvSpPr>
          <p:cNvPr id="394" name="Πλαίσιο κράτησης θέσης κειμένου 393"/>
          <p:cNvSpPr>
            <a:spLocks noGrp="1"/>
          </p:cNvSpPr>
          <p:nvPr>
            <p:ph type="body" sz="quarter" idx="141"/>
          </p:nvPr>
        </p:nvSpPr>
        <p:spPr/>
        <p:txBody>
          <a:bodyPr/>
          <a:lstStyle/>
          <a:p>
            <a:r>
              <a:rPr lang="el-GR"/>
              <a:t>360.555.0150</a:t>
            </a:r>
          </a:p>
        </p:txBody>
      </p:sp>
      <p:sp>
        <p:nvSpPr>
          <p:cNvPr id="395" name="Πλαίσιο κράτησης θέσης κειμένου 394"/>
          <p:cNvSpPr>
            <a:spLocks noGrp="1"/>
          </p:cNvSpPr>
          <p:nvPr>
            <p:ph type="body" sz="quarter" idx="142"/>
          </p:nvPr>
        </p:nvSpPr>
        <p:spPr/>
        <p:txBody>
          <a:bodyPr/>
          <a:lstStyle/>
          <a:p>
            <a:r>
              <a:rPr lang="el-GR"/>
              <a:t>email |</a:t>
            </a:r>
          </a:p>
        </p:txBody>
      </p:sp>
      <p:sp>
        <p:nvSpPr>
          <p:cNvPr id="396" name="Πλαίσιο κράτησης θέσης κειμένου 395"/>
          <p:cNvSpPr>
            <a:spLocks noGrp="1"/>
          </p:cNvSpPr>
          <p:nvPr>
            <p:ph type="body" sz="quarter" idx="143"/>
          </p:nvPr>
        </p:nvSpPr>
        <p:spPr/>
        <p:txBody>
          <a:bodyPr/>
          <a:lstStyle/>
          <a:p>
            <a:r>
              <a:rPr lang="el-GR"/>
              <a:t>msato@example.com</a:t>
            </a:r>
          </a:p>
        </p:txBody>
      </p:sp>
      <p:sp>
        <p:nvSpPr>
          <p:cNvPr id="397" name="Πλαίσιο κράτησης θέσης κειμένου 396"/>
          <p:cNvSpPr>
            <a:spLocks noGrp="1"/>
          </p:cNvSpPr>
          <p:nvPr>
            <p:ph type="body" sz="quarter" idx="144"/>
          </p:nvPr>
        </p:nvSpPr>
        <p:spPr/>
        <p:txBody>
          <a:bodyPr/>
          <a:lstStyle/>
          <a:p>
            <a:r>
              <a:rPr lang="el-GR"/>
              <a:t>web |</a:t>
            </a:r>
          </a:p>
        </p:txBody>
      </p:sp>
      <p:sp>
        <p:nvSpPr>
          <p:cNvPr id="398" name="Πλαίσιο κράτησης θέσης κειμένου 397"/>
          <p:cNvSpPr>
            <a:spLocks noGrp="1"/>
          </p:cNvSpPr>
          <p:nvPr>
            <p:ph type="body" sz="quarter" idx="145"/>
          </p:nvPr>
        </p:nvSpPr>
        <p:spPr/>
        <p:txBody>
          <a:bodyPr/>
          <a:lstStyle/>
          <a:p>
            <a:r>
              <a:rPr lang="el-GR"/>
              <a:t>example.com/msato/blog</a:t>
            </a:r>
          </a:p>
        </p:txBody>
      </p:sp>
      <p:sp>
        <p:nvSpPr>
          <p:cNvPr id="579" name="Πλαίσιο κράτησης θέσης κειμένου 578"/>
          <p:cNvSpPr>
            <a:spLocks noGrp="1"/>
          </p:cNvSpPr>
          <p:nvPr>
            <p:ph type="body" sz="quarter" idx="146"/>
          </p:nvPr>
        </p:nvSpPr>
        <p:spPr/>
        <p:txBody>
          <a:bodyPr/>
          <a:lstStyle/>
          <a:p>
            <a:endParaRPr lang="el-GR"/>
          </a:p>
        </p:txBody>
      </p:sp>
      <p:sp>
        <p:nvSpPr>
          <p:cNvPr id="580" name="Πλαίσιο κράτησης θέσης κειμένου 579"/>
          <p:cNvSpPr>
            <a:spLocks noGrp="1"/>
          </p:cNvSpPr>
          <p:nvPr>
            <p:ph type="body" sz="quarter" idx="147"/>
          </p:nvPr>
        </p:nvSpPr>
        <p:spPr/>
        <p:txBody>
          <a:bodyPr/>
          <a:lstStyle/>
          <a:p>
            <a:endParaRPr lang="el-GR"/>
          </a:p>
        </p:txBody>
      </p:sp>
      <p:sp>
        <p:nvSpPr>
          <p:cNvPr id="581" name="Πλαίσιο κράτησης θέσης κειμένου 580"/>
          <p:cNvSpPr>
            <a:spLocks noGrp="1"/>
          </p:cNvSpPr>
          <p:nvPr>
            <p:ph type="body" sz="quarter" idx="148"/>
          </p:nvPr>
        </p:nvSpPr>
        <p:spPr/>
        <p:txBody>
          <a:bodyPr/>
          <a:lstStyle/>
          <a:p>
            <a:endParaRPr lang="el-GR"/>
          </a:p>
        </p:txBody>
      </p:sp>
      <p:sp>
        <p:nvSpPr>
          <p:cNvPr id="582" name="Πλαίσιο κράτησης θέσης κειμένου 581"/>
          <p:cNvSpPr>
            <a:spLocks noGrp="1"/>
          </p:cNvSpPr>
          <p:nvPr>
            <p:ph type="body" sz="quarter" idx="149"/>
          </p:nvPr>
        </p:nvSpPr>
        <p:spPr/>
        <p:txBody>
          <a:bodyPr/>
          <a:lstStyle/>
          <a:p>
            <a:endParaRPr lang="el-GR"/>
          </a:p>
        </p:txBody>
      </p:sp>
      <p:sp>
        <p:nvSpPr>
          <p:cNvPr id="583" name="Πλαίσιο κράτησης θέσης κειμένου 582"/>
          <p:cNvSpPr>
            <a:spLocks noGrp="1"/>
          </p:cNvSpPr>
          <p:nvPr>
            <p:ph type="body" sz="quarter" idx="150"/>
          </p:nvPr>
        </p:nvSpPr>
        <p:spPr/>
        <p:txBody>
          <a:bodyPr/>
          <a:lstStyle/>
          <a:p>
            <a:endParaRPr lang="el-GR"/>
          </a:p>
        </p:txBody>
      </p:sp>
      <p:sp>
        <p:nvSpPr>
          <p:cNvPr id="584" name="Πλαίσιο κράτησης θέσης κειμένου 583"/>
          <p:cNvSpPr>
            <a:spLocks noGrp="1"/>
          </p:cNvSpPr>
          <p:nvPr>
            <p:ph type="body" sz="quarter" idx="151"/>
          </p:nvPr>
        </p:nvSpPr>
        <p:spPr/>
        <p:txBody>
          <a:bodyPr/>
          <a:lstStyle/>
          <a:p>
            <a:endParaRPr lang="el-GR"/>
          </a:p>
        </p:txBody>
      </p:sp>
      <p:sp>
        <p:nvSpPr>
          <p:cNvPr id="585" name="Πλαίσιο κράτησης θέσης κειμένου 584"/>
          <p:cNvSpPr>
            <a:spLocks noGrp="1"/>
          </p:cNvSpPr>
          <p:nvPr>
            <p:ph type="body" sz="quarter" idx="152"/>
          </p:nvPr>
        </p:nvSpPr>
        <p:spPr/>
        <p:txBody>
          <a:bodyPr/>
          <a:lstStyle/>
          <a:p>
            <a:endParaRPr lang="el-GR"/>
          </a:p>
        </p:txBody>
      </p:sp>
      <p:sp>
        <p:nvSpPr>
          <p:cNvPr id="586" name="Πλαίσιο κράτησης θέσης κειμένου 585"/>
          <p:cNvSpPr>
            <a:spLocks noGrp="1"/>
          </p:cNvSpPr>
          <p:nvPr>
            <p:ph type="body" sz="quarter" idx="153"/>
          </p:nvPr>
        </p:nvSpPr>
        <p:spPr/>
        <p:txBody>
          <a:bodyPr/>
          <a:lstStyle/>
          <a:p>
            <a:endParaRPr lang="el-GR"/>
          </a:p>
        </p:txBody>
      </p:sp>
      <p:sp>
        <p:nvSpPr>
          <p:cNvPr id="587" name="Πλαίσιο κράτησης θέσης κειμένου 586"/>
          <p:cNvSpPr>
            <a:spLocks noGrp="1"/>
          </p:cNvSpPr>
          <p:nvPr>
            <p:ph type="body" sz="quarter" idx="154"/>
          </p:nvPr>
        </p:nvSpPr>
        <p:spPr/>
        <p:txBody>
          <a:bodyPr/>
          <a:lstStyle/>
          <a:p>
            <a:endParaRPr lang="el-GR"/>
          </a:p>
        </p:txBody>
      </p:sp>
      <p:sp>
        <p:nvSpPr>
          <p:cNvPr id="588" name="Πλαίσιο κράτησης θέσης κειμένου 587"/>
          <p:cNvSpPr>
            <a:spLocks noGrp="1"/>
          </p:cNvSpPr>
          <p:nvPr>
            <p:ph type="body" sz="quarter" idx="155"/>
          </p:nvPr>
        </p:nvSpPr>
        <p:spPr/>
        <p:txBody>
          <a:bodyPr/>
          <a:lstStyle/>
          <a:p>
            <a:endParaRPr lang="el-GR"/>
          </a:p>
        </p:txBody>
      </p:sp>
      <p:sp>
        <p:nvSpPr>
          <p:cNvPr id="589" name="Πλαίσιο κράτησης θέσης κειμένου 588"/>
          <p:cNvSpPr>
            <a:spLocks noGrp="1"/>
          </p:cNvSpPr>
          <p:nvPr>
            <p:ph type="body" sz="quarter" idx="156"/>
          </p:nvPr>
        </p:nvSpPr>
        <p:spPr/>
        <p:txBody>
          <a:bodyPr/>
          <a:lstStyle/>
          <a:p>
            <a:endParaRPr lang="el-GR"/>
          </a:p>
        </p:txBody>
      </p:sp>
      <p:sp>
        <p:nvSpPr>
          <p:cNvPr id="590" name="Πλαίσιο κράτησης θέσης κειμένου 589"/>
          <p:cNvSpPr>
            <a:spLocks noGrp="1"/>
          </p:cNvSpPr>
          <p:nvPr>
            <p:ph type="body" sz="quarter" idx="157"/>
          </p:nvPr>
        </p:nvSpPr>
        <p:spPr/>
        <p:txBody>
          <a:bodyPr/>
          <a:lstStyle/>
          <a:p>
            <a:endParaRPr lang="el-GR"/>
          </a:p>
        </p:txBody>
      </p:sp>
      <p:sp>
        <p:nvSpPr>
          <p:cNvPr id="591" name="Πλαίσιο κράτησης θέσης κειμένου 590"/>
          <p:cNvSpPr>
            <a:spLocks noGrp="1"/>
          </p:cNvSpPr>
          <p:nvPr>
            <p:ph type="body" sz="quarter" idx="158"/>
          </p:nvPr>
        </p:nvSpPr>
        <p:spPr/>
        <p:txBody>
          <a:bodyPr/>
          <a:lstStyle/>
          <a:p>
            <a:endParaRPr lang="el-GR"/>
          </a:p>
        </p:txBody>
      </p:sp>
      <p:sp>
        <p:nvSpPr>
          <p:cNvPr id="592" name="Πλαίσιο κράτησης θέσης κειμένου 591"/>
          <p:cNvSpPr>
            <a:spLocks noGrp="1"/>
          </p:cNvSpPr>
          <p:nvPr>
            <p:ph type="body" sz="quarter" idx="159"/>
          </p:nvPr>
        </p:nvSpPr>
        <p:spPr/>
        <p:txBody>
          <a:bodyPr/>
          <a:lstStyle/>
          <a:p>
            <a:endParaRPr lang="el-GR"/>
          </a:p>
        </p:txBody>
      </p:sp>
      <p:sp>
        <p:nvSpPr>
          <p:cNvPr id="593" name="Πλαίσιο κράτησης θέσης κειμένου 592"/>
          <p:cNvSpPr>
            <a:spLocks noGrp="1"/>
          </p:cNvSpPr>
          <p:nvPr>
            <p:ph type="body" sz="quarter" idx="160"/>
          </p:nvPr>
        </p:nvSpPr>
        <p:spPr/>
        <p:txBody>
          <a:bodyPr/>
          <a:lstStyle/>
          <a:p>
            <a:endParaRPr lang="el-GR"/>
          </a:p>
        </p:txBody>
      </p:sp>
      <p:sp>
        <p:nvSpPr>
          <p:cNvPr id="594" name="Πλαίσιο κράτησης θέσης κειμένου 593"/>
          <p:cNvSpPr>
            <a:spLocks noGrp="1"/>
          </p:cNvSpPr>
          <p:nvPr>
            <p:ph type="body" sz="quarter" idx="161"/>
          </p:nvPr>
        </p:nvSpPr>
        <p:spPr/>
        <p:txBody>
          <a:bodyPr/>
          <a:lstStyle/>
          <a:p>
            <a:endParaRPr lang="el-GR"/>
          </a:p>
        </p:txBody>
      </p:sp>
      <p:sp>
        <p:nvSpPr>
          <p:cNvPr id="595" name="Πλαίσιο κράτησης θέσης κειμένου 594"/>
          <p:cNvSpPr>
            <a:spLocks noGrp="1"/>
          </p:cNvSpPr>
          <p:nvPr>
            <p:ph type="body" sz="quarter" idx="162"/>
          </p:nvPr>
        </p:nvSpPr>
        <p:spPr/>
        <p:txBody>
          <a:bodyPr/>
          <a:lstStyle/>
          <a:p>
            <a:endParaRPr lang="el-GR"/>
          </a:p>
        </p:txBody>
      </p:sp>
      <p:sp>
        <p:nvSpPr>
          <p:cNvPr id="596" name="Πλαίσιο κράτησης θέσης κειμένου 595"/>
          <p:cNvSpPr>
            <a:spLocks noGrp="1"/>
          </p:cNvSpPr>
          <p:nvPr>
            <p:ph type="body" sz="quarter" idx="163"/>
          </p:nvPr>
        </p:nvSpPr>
        <p:spPr/>
        <p:txBody>
          <a:bodyPr/>
          <a:lstStyle/>
          <a:p>
            <a:endParaRPr lang="el-GR"/>
          </a:p>
        </p:txBody>
      </p:sp>
      <p:sp>
        <p:nvSpPr>
          <p:cNvPr id="597" name="Πλαίσιο κράτησης θέσης κειμένου 596"/>
          <p:cNvSpPr>
            <a:spLocks noGrp="1"/>
          </p:cNvSpPr>
          <p:nvPr>
            <p:ph type="body" sz="quarter" idx="164"/>
          </p:nvPr>
        </p:nvSpPr>
        <p:spPr/>
        <p:txBody>
          <a:bodyPr/>
          <a:lstStyle/>
          <a:p>
            <a:endParaRPr lang="el-GR"/>
          </a:p>
        </p:txBody>
      </p:sp>
      <p:sp>
        <p:nvSpPr>
          <p:cNvPr id="598" name="Πλαίσιο κράτησης θέσης κειμένου 597"/>
          <p:cNvSpPr>
            <a:spLocks noGrp="1"/>
          </p:cNvSpPr>
          <p:nvPr>
            <p:ph type="body" sz="quarter" idx="165"/>
          </p:nvPr>
        </p:nvSpPr>
        <p:spPr/>
        <p:txBody>
          <a:bodyPr/>
          <a:lstStyle/>
          <a:p>
            <a:endParaRPr lang="el-GR"/>
          </a:p>
        </p:txBody>
      </p:sp>
      <p:sp>
        <p:nvSpPr>
          <p:cNvPr id="599" name="Πλαίσιο κράτησης θέσης κειμένου 598"/>
          <p:cNvSpPr>
            <a:spLocks noGrp="1"/>
          </p:cNvSpPr>
          <p:nvPr>
            <p:ph type="body" sz="quarter" idx="166"/>
          </p:nvPr>
        </p:nvSpPr>
        <p:spPr/>
        <p:txBody>
          <a:bodyPr/>
          <a:lstStyle/>
          <a:p>
            <a:endParaRPr lang="el-GR"/>
          </a:p>
        </p:txBody>
      </p:sp>
      <p:sp>
        <p:nvSpPr>
          <p:cNvPr id="600" name="Πλαίσιο κράτησης θέσης κειμένου 599"/>
          <p:cNvSpPr>
            <a:spLocks noGrp="1"/>
          </p:cNvSpPr>
          <p:nvPr>
            <p:ph type="body" sz="quarter" idx="167"/>
          </p:nvPr>
        </p:nvSpPr>
        <p:spPr/>
        <p:txBody>
          <a:bodyPr/>
          <a:lstStyle/>
          <a:p>
            <a:endParaRPr lang="el-GR"/>
          </a:p>
        </p:txBody>
      </p:sp>
      <p:sp>
        <p:nvSpPr>
          <p:cNvPr id="601" name="Πλαίσιο κράτησης θέσης κειμένου 600"/>
          <p:cNvSpPr>
            <a:spLocks noGrp="1"/>
          </p:cNvSpPr>
          <p:nvPr>
            <p:ph type="body" sz="quarter" idx="168"/>
          </p:nvPr>
        </p:nvSpPr>
        <p:spPr/>
        <p:txBody>
          <a:bodyPr/>
          <a:lstStyle/>
          <a:p>
            <a:endParaRPr lang="el-GR"/>
          </a:p>
        </p:txBody>
      </p:sp>
      <p:sp>
        <p:nvSpPr>
          <p:cNvPr id="602" name="Πλαίσιο κράτησης θέσης κειμένου 601"/>
          <p:cNvSpPr>
            <a:spLocks noGrp="1"/>
          </p:cNvSpPr>
          <p:nvPr>
            <p:ph type="body" sz="quarter" idx="169"/>
          </p:nvPr>
        </p:nvSpPr>
        <p:spPr/>
        <p:txBody>
          <a:bodyPr/>
          <a:lstStyle/>
          <a:p>
            <a:endParaRPr lang="el-GR"/>
          </a:p>
        </p:txBody>
      </p:sp>
      <p:sp>
        <p:nvSpPr>
          <p:cNvPr id="603" name="Πλαίσιο κράτησης θέσης κειμένου 602"/>
          <p:cNvSpPr>
            <a:spLocks noGrp="1"/>
          </p:cNvSpPr>
          <p:nvPr>
            <p:ph type="body" sz="quarter" idx="170"/>
          </p:nvPr>
        </p:nvSpPr>
        <p:spPr/>
        <p:txBody>
          <a:bodyPr/>
          <a:lstStyle/>
          <a:p>
            <a:endParaRPr lang="el-GR"/>
          </a:p>
        </p:txBody>
      </p:sp>
      <p:sp>
        <p:nvSpPr>
          <p:cNvPr id="604" name="Πλαίσιο κράτησης θέσης κειμένου 603"/>
          <p:cNvSpPr>
            <a:spLocks noGrp="1"/>
          </p:cNvSpPr>
          <p:nvPr>
            <p:ph type="body" sz="quarter" idx="171"/>
          </p:nvPr>
        </p:nvSpPr>
        <p:spPr/>
        <p:txBody>
          <a:bodyPr/>
          <a:lstStyle/>
          <a:p>
            <a:endParaRPr lang="el-GR"/>
          </a:p>
        </p:txBody>
      </p:sp>
      <p:sp>
        <p:nvSpPr>
          <p:cNvPr id="605" name="Πλαίσιο κράτησης θέσης κειμένου 604"/>
          <p:cNvSpPr>
            <a:spLocks noGrp="1"/>
          </p:cNvSpPr>
          <p:nvPr>
            <p:ph type="body" sz="quarter" idx="172"/>
          </p:nvPr>
        </p:nvSpPr>
        <p:spPr/>
        <p:txBody>
          <a:bodyPr/>
          <a:lstStyle/>
          <a:p>
            <a:endParaRPr lang="el-GR"/>
          </a:p>
        </p:txBody>
      </p:sp>
      <p:sp>
        <p:nvSpPr>
          <p:cNvPr id="606" name="Πλαίσιο κράτησης θέσης κειμένου 605"/>
          <p:cNvSpPr>
            <a:spLocks noGrp="1"/>
          </p:cNvSpPr>
          <p:nvPr>
            <p:ph type="body" sz="quarter" idx="173"/>
          </p:nvPr>
        </p:nvSpPr>
        <p:spPr/>
        <p:txBody>
          <a:bodyPr/>
          <a:lstStyle/>
          <a:p>
            <a:endParaRPr lang="el-GR"/>
          </a:p>
        </p:txBody>
      </p:sp>
      <p:sp>
        <p:nvSpPr>
          <p:cNvPr id="607" name="Πλαίσιο κράτησης θέσης κειμένου 606"/>
          <p:cNvSpPr>
            <a:spLocks noGrp="1"/>
          </p:cNvSpPr>
          <p:nvPr>
            <p:ph type="body" sz="quarter" idx="174"/>
          </p:nvPr>
        </p:nvSpPr>
        <p:spPr/>
        <p:txBody>
          <a:bodyPr/>
          <a:lstStyle/>
          <a:p>
            <a:endParaRPr lang="el-GR"/>
          </a:p>
        </p:txBody>
      </p:sp>
      <p:sp>
        <p:nvSpPr>
          <p:cNvPr id="608" name="Πλαίσιο κράτησης θέσης κειμένου 607"/>
          <p:cNvSpPr>
            <a:spLocks noGrp="1"/>
          </p:cNvSpPr>
          <p:nvPr>
            <p:ph type="body" sz="quarter" idx="175"/>
          </p:nvPr>
        </p:nvSpPr>
        <p:spPr/>
        <p:txBody>
          <a:bodyPr/>
          <a:lstStyle/>
          <a:p>
            <a:endParaRPr lang="el-GR"/>
          </a:p>
        </p:txBody>
      </p:sp>
      <p:sp>
        <p:nvSpPr>
          <p:cNvPr id="609" name="Πλαίσιο κράτησης θέσης κειμένου 608"/>
          <p:cNvSpPr>
            <a:spLocks noGrp="1"/>
          </p:cNvSpPr>
          <p:nvPr>
            <p:ph type="body" sz="quarter" idx="176"/>
          </p:nvPr>
        </p:nvSpPr>
        <p:spPr/>
        <p:txBody>
          <a:bodyPr/>
          <a:lstStyle/>
          <a:p>
            <a:endParaRPr lang="el-GR"/>
          </a:p>
        </p:txBody>
      </p:sp>
      <p:sp>
        <p:nvSpPr>
          <p:cNvPr id="610" name="Πλαίσιο κράτησης θέσης κειμένου 609"/>
          <p:cNvSpPr>
            <a:spLocks noGrp="1"/>
          </p:cNvSpPr>
          <p:nvPr>
            <p:ph type="body" sz="quarter" idx="177"/>
          </p:nvPr>
        </p:nvSpPr>
        <p:spPr/>
        <p:txBody>
          <a:bodyPr/>
          <a:lstStyle/>
          <a:p>
            <a:endParaRPr lang="el-GR"/>
          </a:p>
        </p:txBody>
      </p:sp>
      <p:sp>
        <p:nvSpPr>
          <p:cNvPr id="611" name="Πλαίσιο κράτησης θέσης κειμένου 610"/>
          <p:cNvSpPr>
            <a:spLocks noGrp="1"/>
          </p:cNvSpPr>
          <p:nvPr>
            <p:ph type="body" sz="quarter" idx="178"/>
          </p:nvPr>
        </p:nvSpPr>
        <p:spPr/>
        <p:txBody>
          <a:bodyPr/>
          <a:lstStyle/>
          <a:p>
            <a:endParaRPr lang="el-GR"/>
          </a:p>
        </p:txBody>
      </p:sp>
      <p:sp>
        <p:nvSpPr>
          <p:cNvPr id="612" name="Πλαίσιο κράτησης θέσης κειμένου 611"/>
          <p:cNvSpPr>
            <a:spLocks noGrp="1"/>
          </p:cNvSpPr>
          <p:nvPr>
            <p:ph type="body" sz="quarter" idx="179"/>
          </p:nvPr>
        </p:nvSpPr>
        <p:spPr/>
        <p:txBody>
          <a:bodyPr/>
          <a:lstStyle/>
          <a:p>
            <a:endParaRPr lang="el-GR"/>
          </a:p>
        </p:txBody>
      </p:sp>
      <p:sp>
        <p:nvSpPr>
          <p:cNvPr id="613" name="Πλαίσιο κράτησης θέσης κειμένου 612"/>
          <p:cNvSpPr>
            <a:spLocks noGrp="1"/>
          </p:cNvSpPr>
          <p:nvPr>
            <p:ph type="body" sz="quarter" idx="180"/>
          </p:nvPr>
        </p:nvSpPr>
        <p:spPr/>
        <p:txBody>
          <a:bodyPr/>
          <a:lstStyle/>
          <a:p>
            <a:endParaRPr lang="el-GR"/>
          </a:p>
        </p:txBody>
      </p:sp>
      <p:sp>
        <p:nvSpPr>
          <p:cNvPr id="614" name="Πλαίσιο κράτησης θέσης κειμένου 613"/>
          <p:cNvSpPr>
            <a:spLocks noGrp="1"/>
          </p:cNvSpPr>
          <p:nvPr>
            <p:ph type="body" sz="quarter" idx="181"/>
          </p:nvPr>
        </p:nvSpPr>
        <p:spPr/>
        <p:txBody>
          <a:bodyPr/>
          <a:lstStyle/>
          <a:p>
            <a:endParaRPr lang="el-GR"/>
          </a:p>
        </p:txBody>
      </p:sp>
      <p:sp>
        <p:nvSpPr>
          <p:cNvPr id="615" name="Πλαίσιο κράτησης θέσης κειμένου 614"/>
          <p:cNvSpPr>
            <a:spLocks noGrp="1"/>
          </p:cNvSpPr>
          <p:nvPr>
            <p:ph type="body" sz="quarter" idx="182"/>
          </p:nvPr>
        </p:nvSpPr>
        <p:spPr/>
        <p:txBody>
          <a:bodyPr/>
          <a:lstStyle/>
          <a:p>
            <a:endParaRPr lang="el-GR"/>
          </a:p>
        </p:txBody>
      </p:sp>
      <p:sp>
        <p:nvSpPr>
          <p:cNvPr id="616" name="Πλαίσιο κράτησης θέσης κειμένου 615"/>
          <p:cNvSpPr>
            <a:spLocks noGrp="1"/>
          </p:cNvSpPr>
          <p:nvPr>
            <p:ph type="body" sz="quarter" idx="183"/>
          </p:nvPr>
        </p:nvSpPr>
        <p:spPr/>
        <p:txBody>
          <a:bodyPr/>
          <a:lstStyle/>
          <a:p>
            <a:endParaRPr lang="el-GR"/>
          </a:p>
        </p:txBody>
      </p:sp>
      <p:sp>
        <p:nvSpPr>
          <p:cNvPr id="617" name="Πλαίσιο κράτησης θέσης κειμένου 616"/>
          <p:cNvSpPr>
            <a:spLocks noGrp="1"/>
          </p:cNvSpPr>
          <p:nvPr>
            <p:ph type="body" sz="quarter" idx="184"/>
          </p:nvPr>
        </p:nvSpPr>
        <p:spPr/>
        <p:txBody>
          <a:bodyPr/>
          <a:lstStyle/>
          <a:p>
            <a:endParaRPr lang="el-GR"/>
          </a:p>
        </p:txBody>
      </p:sp>
      <p:sp>
        <p:nvSpPr>
          <p:cNvPr id="618" name="Πλαίσιο κράτησης θέσης κειμένου 617"/>
          <p:cNvSpPr>
            <a:spLocks noGrp="1"/>
          </p:cNvSpPr>
          <p:nvPr>
            <p:ph type="body" sz="quarter" idx="185"/>
          </p:nvPr>
        </p:nvSpPr>
        <p:spPr/>
        <p:txBody>
          <a:bodyPr/>
          <a:lstStyle/>
          <a:p>
            <a:endParaRPr lang="el-GR"/>
          </a:p>
        </p:txBody>
      </p:sp>
      <p:sp>
        <p:nvSpPr>
          <p:cNvPr id="619" name="Πλαίσιο κράτησης θέσης κειμένου 618"/>
          <p:cNvSpPr>
            <a:spLocks noGrp="1"/>
          </p:cNvSpPr>
          <p:nvPr>
            <p:ph type="body" sz="quarter" idx="186"/>
          </p:nvPr>
        </p:nvSpPr>
        <p:spPr/>
        <p:txBody>
          <a:bodyPr/>
          <a:lstStyle/>
          <a:p>
            <a:endParaRPr lang="el-GR"/>
          </a:p>
        </p:txBody>
      </p:sp>
      <p:sp>
        <p:nvSpPr>
          <p:cNvPr id="620" name="Πλαίσιο κράτησης θέσης κειμένου 619"/>
          <p:cNvSpPr>
            <a:spLocks noGrp="1"/>
          </p:cNvSpPr>
          <p:nvPr>
            <p:ph type="body" sz="quarter" idx="187"/>
          </p:nvPr>
        </p:nvSpPr>
        <p:spPr/>
        <p:txBody>
          <a:bodyPr/>
          <a:lstStyle/>
          <a:p>
            <a:endParaRPr lang="el-GR"/>
          </a:p>
        </p:txBody>
      </p:sp>
      <p:sp>
        <p:nvSpPr>
          <p:cNvPr id="621" name="Πλαίσιο κράτησης θέσης κειμένου 620"/>
          <p:cNvSpPr>
            <a:spLocks noGrp="1"/>
          </p:cNvSpPr>
          <p:nvPr>
            <p:ph type="body" sz="quarter" idx="188"/>
          </p:nvPr>
        </p:nvSpPr>
        <p:spPr/>
        <p:txBody>
          <a:bodyPr/>
          <a:lstStyle/>
          <a:p>
            <a:endParaRPr lang="el-GR"/>
          </a:p>
        </p:txBody>
      </p:sp>
      <p:sp>
        <p:nvSpPr>
          <p:cNvPr id="622" name="Πλαίσιο κράτησης θέσης κειμένου 621"/>
          <p:cNvSpPr>
            <a:spLocks noGrp="1"/>
          </p:cNvSpPr>
          <p:nvPr>
            <p:ph type="body" sz="quarter" idx="189"/>
          </p:nvPr>
        </p:nvSpPr>
        <p:spPr/>
        <p:txBody>
          <a:bodyPr/>
          <a:lstStyle/>
          <a:p>
            <a:endParaRPr lang="el-GR"/>
          </a:p>
        </p:txBody>
      </p:sp>
      <p:sp>
        <p:nvSpPr>
          <p:cNvPr id="623" name="Πλαίσιο κράτησης θέσης κειμένου 622"/>
          <p:cNvSpPr>
            <a:spLocks noGrp="1"/>
          </p:cNvSpPr>
          <p:nvPr>
            <p:ph type="body" sz="quarter" idx="190"/>
          </p:nvPr>
        </p:nvSpPr>
        <p:spPr/>
        <p:txBody>
          <a:bodyPr/>
          <a:lstStyle/>
          <a:p>
            <a:endParaRPr lang="el-GR"/>
          </a:p>
        </p:txBody>
      </p:sp>
      <p:sp>
        <p:nvSpPr>
          <p:cNvPr id="624" name="Πλαίσιο κράτησης θέσης κειμένου 623"/>
          <p:cNvSpPr>
            <a:spLocks noGrp="1"/>
          </p:cNvSpPr>
          <p:nvPr>
            <p:ph type="body" sz="quarter" idx="191"/>
          </p:nvPr>
        </p:nvSpPr>
        <p:spPr/>
        <p:txBody>
          <a:bodyPr/>
          <a:lstStyle/>
          <a:p>
            <a:endParaRPr lang="el-GR"/>
          </a:p>
        </p:txBody>
      </p:sp>
      <p:sp>
        <p:nvSpPr>
          <p:cNvPr id="625" name="Πλαίσιο κράτησης θέσης κειμένου 624"/>
          <p:cNvSpPr>
            <a:spLocks noGrp="1"/>
          </p:cNvSpPr>
          <p:nvPr>
            <p:ph type="body" sz="quarter" idx="192"/>
          </p:nvPr>
        </p:nvSpPr>
        <p:spPr/>
        <p:txBody>
          <a:bodyPr/>
          <a:lstStyle/>
          <a:p>
            <a:endParaRPr lang="el-GR"/>
          </a:p>
        </p:txBody>
      </p:sp>
      <p:sp>
        <p:nvSpPr>
          <p:cNvPr id="626" name="Πλαίσιο κράτησης θέσης κειμένου 625"/>
          <p:cNvSpPr>
            <a:spLocks noGrp="1"/>
          </p:cNvSpPr>
          <p:nvPr>
            <p:ph type="body" sz="quarter" idx="193"/>
          </p:nvPr>
        </p:nvSpPr>
        <p:spPr/>
        <p:txBody>
          <a:bodyPr/>
          <a:lstStyle/>
          <a:p>
            <a:endParaRPr lang="el-GR"/>
          </a:p>
        </p:txBody>
      </p:sp>
      <p:sp>
        <p:nvSpPr>
          <p:cNvPr id="627" name="Πλαίσιο κράτησης θέσης κειμένου 626"/>
          <p:cNvSpPr>
            <a:spLocks noGrp="1"/>
          </p:cNvSpPr>
          <p:nvPr>
            <p:ph type="body" sz="quarter" idx="194"/>
          </p:nvPr>
        </p:nvSpPr>
        <p:spPr/>
        <p:txBody>
          <a:bodyPr/>
          <a:lstStyle/>
          <a:p>
            <a:endParaRPr lang="el-GR"/>
          </a:p>
        </p:txBody>
      </p:sp>
      <p:sp>
        <p:nvSpPr>
          <p:cNvPr id="628" name="Πλαίσιο κράτησης θέσης κειμένου 627"/>
          <p:cNvSpPr>
            <a:spLocks noGrp="1"/>
          </p:cNvSpPr>
          <p:nvPr>
            <p:ph type="body" sz="quarter" idx="195"/>
          </p:nvPr>
        </p:nvSpPr>
        <p:spPr/>
        <p:txBody>
          <a:bodyPr/>
          <a:lstStyle/>
          <a:p>
            <a:endParaRPr lang="el-GR"/>
          </a:p>
        </p:txBody>
      </p:sp>
      <p:sp>
        <p:nvSpPr>
          <p:cNvPr id="629" name="Πλαίσιο κράτησης θέσης κειμένου 628"/>
          <p:cNvSpPr>
            <a:spLocks noGrp="1"/>
          </p:cNvSpPr>
          <p:nvPr>
            <p:ph type="body" sz="quarter" idx="196"/>
          </p:nvPr>
        </p:nvSpPr>
        <p:spPr/>
        <p:txBody>
          <a:bodyPr/>
          <a:lstStyle/>
          <a:p>
            <a:endParaRPr lang="el-GR"/>
          </a:p>
        </p:txBody>
      </p:sp>
      <p:sp>
        <p:nvSpPr>
          <p:cNvPr id="630" name="Πλαίσιο κράτησης θέσης κειμένου 629"/>
          <p:cNvSpPr>
            <a:spLocks noGrp="1"/>
          </p:cNvSpPr>
          <p:nvPr>
            <p:ph type="body" sz="quarter" idx="197"/>
          </p:nvPr>
        </p:nvSpPr>
        <p:spPr/>
        <p:txBody>
          <a:bodyPr/>
          <a:lstStyle/>
          <a:p>
            <a:endParaRPr lang="el-GR"/>
          </a:p>
        </p:txBody>
      </p:sp>
      <p:sp>
        <p:nvSpPr>
          <p:cNvPr id="631" name="Πλαίσιο κράτησης θέσης κειμένου 630"/>
          <p:cNvSpPr>
            <a:spLocks noGrp="1"/>
          </p:cNvSpPr>
          <p:nvPr>
            <p:ph type="body" sz="quarter" idx="198"/>
          </p:nvPr>
        </p:nvSpPr>
        <p:spPr/>
        <p:txBody>
          <a:bodyPr/>
          <a:lstStyle/>
          <a:p>
            <a:endParaRPr lang="el-GR"/>
          </a:p>
        </p:txBody>
      </p:sp>
      <p:sp>
        <p:nvSpPr>
          <p:cNvPr id="632" name="Πλαίσιο κράτησης θέσης κειμένου 631"/>
          <p:cNvSpPr>
            <a:spLocks noGrp="1"/>
          </p:cNvSpPr>
          <p:nvPr>
            <p:ph type="body" sz="quarter" idx="199"/>
          </p:nvPr>
        </p:nvSpPr>
        <p:spPr/>
        <p:txBody>
          <a:bodyPr/>
          <a:lstStyle/>
          <a:p>
            <a:endParaRPr lang="el-GR"/>
          </a:p>
        </p:txBody>
      </p:sp>
      <p:sp>
        <p:nvSpPr>
          <p:cNvPr id="633" name="Πλαίσιο κράτησης θέσης κειμένου 632"/>
          <p:cNvSpPr>
            <a:spLocks noGrp="1"/>
          </p:cNvSpPr>
          <p:nvPr>
            <p:ph type="body" sz="quarter" idx="200"/>
          </p:nvPr>
        </p:nvSpPr>
        <p:spPr/>
        <p:txBody>
          <a:bodyPr/>
          <a:lstStyle/>
          <a:p>
            <a:endParaRPr lang="el-GR"/>
          </a:p>
        </p:txBody>
      </p:sp>
      <p:sp>
        <p:nvSpPr>
          <p:cNvPr id="634" name="Πλαίσιο κράτησης θέσης κειμένου 633"/>
          <p:cNvSpPr>
            <a:spLocks noGrp="1"/>
          </p:cNvSpPr>
          <p:nvPr>
            <p:ph type="body" sz="quarter" idx="201"/>
          </p:nvPr>
        </p:nvSpPr>
        <p:spPr/>
        <p:txBody>
          <a:bodyPr/>
          <a:lstStyle/>
          <a:p>
            <a:endParaRPr lang="el-GR"/>
          </a:p>
        </p:txBody>
      </p:sp>
      <p:sp>
        <p:nvSpPr>
          <p:cNvPr id="635" name="Πλαίσιο κράτησης θέσης κειμένου 634"/>
          <p:cNvSpPr>
            <a:spLocks noGrp="1"/>
          </p:cNvSpPr>
          <p:nvPr>
            <p:ph type="body" sz="quarter" idx="202"/>
          </p:nvPr>
        </p:nvSpPr>
        <p:spPr/>
        <p:txBody>
          <a:bodyPr/>
          <a:lstStyle/>
          <a:p>
            <a:endParaRPr lang="el-GR"/>
          </a:p>
        </p:txBody>
      </p:sp>
      <p:sp>
        <p:nvSpPr>
          <p:cNvPr id="636" name="Πλαίσιο κράτησης θέσης κειμένου 635"/>
          <p:cNvSpPr>
            <a:spLocks noGrp="1"/>
          </p:cNvSpPr>
          <p:nvPr>
            <p:ph type="body" sz="quarter" idx="203"/>
          </p:nvPr>
        </p:nvSpPr>
        <p:spPr/>
        <p:txBody>
          <a:bodyPr/>
          <a:lstStyle/>
          <a:p>
            <a:endParaRPr lang="el-GR"/>
          </a:p>
        </p:txBody>
      </p:sp>
      <p:sp>
        <p:nvSpPr>
          <p:cNvPr id="637" name="Πλαίσιο κράτησης θέσης κειμένου 636"/>
          <p:cNvSpPr>
            <a:spLocks noGrp="1"/>
          </p:cNvSpPr>
          <p:nvPr>
            <p:ph type="body" sz="quarter" idx="204"/>
          </p:nvPr>
        </p:nvSpPr>
        <p:spPr/>
        <p:txBody>
          <a:bodyPr/>
          <a:lstStyle/>
          <a:p>
            <a:endParaRPr lang="el-GR"/>
          </a:p>
        </p:txBody>
      </p:sp>
      <p:sp>
        <p:nvSpPr>
          <p:cNvPr id="638" name="Πλαίσιο κράτησης θέσης κειμένου 637"/>
          <p:cNvSpPr>
            <a:spLocks noGrp="1"/>
          </p:cNvSpPr>
          <p:nvPr>
            <p:ph type="body" sz="quarter" idx="205"/>
          </p:nvPr>
        </p:nvSpPr>
        <p:spPr/>
        <p:txBody>
          <a:bodyPr/>
          <a:lstStyle/>
          <a:p>
            <a:endParaRPr lang="el-GR"/>
          </a:p>
        </p:txBody>
      </p:sp>
      <p:sp>
        <p:nvSpPr>
          <p:cNvPr id="639" name="Πλαίσιο κράτησης θέσης κειμένου 638"/>
          <p:cNvSpPr>
            <a:spLocks noGrp="1"/>
          </p:cNvSpPr>
          <p:nvPr>
            <p:ph type="body" sz="quarter" idx="206"/>
          </p:nvPr>
        </p:nvSpPr>
        <p:spPr/>
        <p:txBody>
          <a:bodyPr/>
          <a:lstStyle/>
          <a:p>
            <a:endParaRPr lang="el-GR"/>
          </a:p>
        </p:txBody>
      </p:sp>
      <p:sp>
        <p:nvSpPr>
          <p:cNvPr id="640" name="Πλαίσιο κράτησης θέσης κειμένου 639"/>
          <p:cNvSpPr>
            <a:spLocks noGrp="1"/>
          </p:cNvSpPr>
          <p:nvPr>
            <p:ph type="body" sz="quarter" idx="207"/>
          </p:nvPr>
        </p:nvSpPr>
        <p:spPr/>
        <p:txBody>
          <a:bodyPr/>
          <a:lstStyle/>
          <a:p>
            <a:endParaRPr lang="el-GR"/>
          </a:p>
        </p:txBody>
      </p:sp>
      <p:sp>
        <p:nvSpPr>
          <p:cNvPr id="641" name="Πλαίσιο κράτησης θέσης κειμένου 640"/>
          <p:cNvSpPr>
            <a:spLocks noGrp="1"/>
          </p:cNvSpPr>
          <p:nvPr>
            <p:ph type="body" sz="quarter" idx="208"/>
          </p:nvPr>
        </p:nvSpPr>
        <p:spPr/>
        <p:txBody>
          <a:bodyPr/>
          <a:lstStyle/>
          <a:p>
            <a:endParaRPr lang="el-GR"/>
          </a:p>
        </p:txBody>
      </p:sp>
      <p:sp>
        <p:nvSpPr>
          <p:cNvPr id="642" name="Πλαίσιο κράτησης θέσης κειμένου 641"/>
          <p:cNvSpPr>
            <a:spLocks noGrp="1"/>
          </p:cNvSpPr>
          <p:nvPr>
            <p:ph type="body" sz="quarter" idx="209"/>
          </p:nvPr>
        </p:nvSpPr>
        <p:spPr/>
        <p:txBody>
          <a:bodyPr/>
          <a:lstStyle/>
          <a:p>
            <a:endParaRPr lang="el-GR"/>
          </a:p>
        </p:txBody>
      </p:sp>
      <p:sp>
        <p:nvSpPr>
          <p:cNvPr id="643" name="Πλαίσιο κράτησης θέσης κειμένου 642"/>
          <p:cNvSpPr>
            <a:spLocks noGrp="1"/>
          </p:cNvSpPr>
          <p:nvPr>
            <p:ph type="body" sz="quarter" idx="210"/>
          </p:nvPr>
        </p:nvSpPr>
        <p:spPr/>
        <p:txBody>
          <a:bodyPr/>
          <a:lstStyle/>
          <a:p>
            <a:endParaRPr lang="el-GR"/>
          </a:p>
        </p:txBody>
      </p:sp>
      <p:sp>
        <p:nvSpPr>
          <p:cNvPr id="644" name="Πλαίσιο κράτησης θέσης κειμένου 643"/>
          <p:cNvSpPr>
            <a:spLocks noGrp="1"/>
          </p:cNvSpPr>
          <p:nvPr>
            <p:ph type="body" sz="quarter" idx="211"/>
          </p:nvPr>
        </p:nvSpPr>
        <p:spPr/>
        <p:txBody>
          <a:bodyPr/>
          <a:lstStyle/>
          <a:p>
            <a:endParaRPr lang="el-GR"/>
          </a:p>
        </p:txBody>
      </p:sp>
      <p:sp>
        <p:nvSpPr>
          <p:cNvPr id="645" name="Πλαίσιο κράτησης θέσης κειμένου 644"/>
          <p:cNvSpPr>
            <a:spLocks noGrp="1"/>
          </p:cNvSpPr>
          <p:nvPr>
            <p:ph type="body" sz="quarter" idx="212"/>
          </p:nvPr>
        </p:nvSpPr>
        <p:spPr/>
        <p:txBody>
          <a:bodyPr/>
          <a:lstStyle/>
          <a:p>
            <a:endParaRPr lang="el-GR"/>
          </a:p>
        </p:txBody>
      </p:sp>
      <p:sp>
        <p:nvSpPr>
          <p:cNvPr id="646" name="Πλαίσιο κράτησης θέσης κειμένου 645"/>
          <p:cNvSpPr>
            <a:spLocks noGrp="1"/>
          </p:cNvSpPr>
          <p:nvPr>
            <p:ph type="body" sz="quarter" idx="213"/>
          </p:nvPr>
        </p:nvSpPr>
        <p:spPr/>
        <p:txBody>
          <a:bodyPr/>
          <a:lstStyle/>
          <a:p>
            <a:endParaRPr lang="el-GR"/>
          </a:p>
        </p:txBody>
      </p:sp>
      <p:sp>
        <p:nvSpPr>
          <p:cNvPr id="647" name="Πλαίσιο κράτησης θέσης κειμένου 646"/>
          <p:cNvSpPr>
            <a:spLocks noGrp="1"/>
          </p:cNvSpPr>
          <p:nvPr>
            <p:ph type="body" sz="quarter" idx="214"/>
          </p:nvPr>
        </p:nvSpPr>
        <p:spPr/>
        <p:txBody>
          <a:bodyPr/>
          <a:lstStyle/>
          <a:p>
            <a:endParaRPr lang="el-GR"/>
          </a:p>
        </p:txBody>
      </p:sp>
      <p:sp>
        <p:nvSpPr>
          <p:cNvPr id="648" name="Πλαίσιο κράτησης θέσης κειμένου 647"/>
          <p:cNvSpPr>
            <a:spLocks noGrp="1"/>
          </p:cNvSpPr>
          <p:nvPr>
            <p:ph type="body" sz="quarter" idx="215"/>
          </p:nvPr>
        </p:nvSpPr>
        <p:spPr/>
        <p:txBody>
          <a:bodyPr/>
          <a:lstStyle/>
          <a:p>
            <a:endParaRPr lang="el-GR"/>
          </a:p>
        </p:txBody>
      </p:sp>
      <p:sp>
        <p:nvSpPr>
          <p:cNvPr id="649" name="Πλαίσιο κράτησης θέσης κειμένου 648"/>
          <p:cNvSpPr>
            <a:spLocks noGrp="1"/>
          </p:cNvSpPr>
          <p:nvPr>
            <p:ph type="body" sz="quarter" idx="216"/>
          </p:nvPr>
        </p:nvSpPr>
        <p:spPr/>
        <p:txBody>
          <a:bodyPr/>
          <a:lstStyle/>
          <a:p>
            <a:endParaRPr lang="el-GR"/>
          </a:p>
        </p:txBody>
      </p:sp>
      <p:sp>
        <p:nvSpPr>
          <p:cNvPr id="650" name="Πλαίσιο κράτησης θέσης κειμένου 649"/>
          <p:cNvSpPr>
            <a:spLocks noGrp="1"/>
          </p:cNvSpPr>
          <p:nvPr>
            <p:ph type="body" sz="quarter" idx="217"/>
          </p:nvPr>
        </p:nvSpPr>
        <p:spPr/>
        <p:txBody>
          <a:bodyPr/>
          <a:lstStyle/>
          <a:p>
            <a:endParaRPr lang="el-GR"/>
          </a:p>
        </p:txBody>
      </p:sp>
      <p:sp>
        <p:nvSpPr>
          <p:cNvPr id="651" name="Πλαίσιο κράτησης θέσης κειμένου 650"/>
          <p:cNvSpPr>
            <a:spLocks noGrp="1"/>
          </p:cNvSpPr>
          <p:nvPr>
            <p:ph type="body" sz="quarter" idx="218"/>
          </p:nvPr>
        </p:nvSpPr>
        <p:spPr/>
        <p:txBody>
          <a:bodyPr/>
          <a:lstStyle/>
          <a:p>
            <a:endParaRPr lang="el-GR"/>
          </a:p>
        </p:txBody>
      </p:sp>
      <p:sp>
        <p:nvSpPr>
          <p:cNvPr id="652" name="Πλαίσιο κράτησης θέσης κειμένου 651"/>
          <p:cNvSpPr>
            <a:spLocks noGrp="1"/>
          </p:cNvSpPr>
          <p:nvPr>
            <p:ph type="body" sz="quarter" idx="219"/>
          </p:nvPr>
        </p:nvSpPr>
        <p:spPr/>
        <p:txBody>
          <a:bodyPr/>
          <a:lstStyle/>
          <a:p>
            <a:endParaRPr lang="el-GR"/>
          </a:p>
        </p:txBody>
      </p:sp>
      <p:sp>
        <p:nvSpPr>
          <p:cNvPr id="653" name="Πλαίσιο κράτησης θέσης κειμένου 652"/>
          <p:cNvSpPr>
            <a:spLocks noGrp="1"/>
          </p:cNvSpPr>
          <p:nvPr>
            <p:ph type="body" sz="quarter" idx="220"/>
          </p:nvPr>
        </p:nvSpPr>
        <p:spPr/>
        <p:txBody>
          <a:bodyPr/>
          <a:lstStyle/>
          <a:p>
            <a:endParaRPr lang="el-GR"/>
          </a:p>
        </p:txBody>
      </p:sp>
      <p:sp>
        <p:nvSpPr>
          <p:cNvPr id="654" name="Πλαίσιο κράτησης θέσης κειμένου 653"/>
          <p:cNvSpPr>
            <a:spLocks noGrp="1"/>
          </p:cNvSpPr>
          <p:nvPr>
            <p:ph type="body" sz="quarter" idx="221"/>
          </p:nvPr>
        </p:nvSpPr>
        <p:spPr/>
        <p:txBody>
          <a:bodyPr/>
          <a:lstStyle/>
          <a:p>
            <a:endParaRPr lang="el-GR"/>
          </a:p>
        </p:txBody>
      </p:sp>
      <p:sp>
        <p:nvSpPr>
          <p:cNvPr id="655" name="Πλαίσιο κράτησης θέσης κειμένου 654"/>
          <p:cNvSpPr>
            <a:spLocks noGrp="1"/>
          </p:cNvSpPr>
          <p:nvPr>
            <p:ph type="body" sz="quarter" idx="222"/>
          </p:nvPr>
        </p:nvSpPr>
        <p:spPr/>
        <p:txBody>
          <a:bodyPr/>
          <a:lstStyle/>
          <a:p>
            <a:endParaRPr lang="el-GR"/>
          </a:p>
        </p:txBody>
      </p:sp>
      <p:sp>
        <p:nvSpPr>
          <p:cNvPr id="656" name="Πλαίσιο κράτησης θέσης κειμένου 655"/>
          <p:cNvSpPr>
            <a:spLocks noGrp="1"/>
          </p:cNvSpPr>
          <p:nvPr>
            <p:ph type="body" sz="quarter" idx="223"/>
          </p:nvPr>
        </p:nvSpPr>
        <p:spPr/>
        <p:txBody>
          <a:bodyPr/>
          <a:lstStyle/>
          <a:p>
            <a:endParaRPr lang="el-GR"/>
          </a:p>
        </p:txBody>
      </p:sp>
      <p:sp>
        <p:nvSpPr>
          <p:cNvPr id="657" name="Πλαίσιο κράτησης θέσης κειμένου 656"/>
          <p:cNvSpPr>
            <a:spLocks noGrp="1"/>
          </p:cNvSpPr>
          <p:nvPr>
            <p:ph type="body" sz="quarter" idx="224"/>
          </p:nvPr>
        </p:nvSpPr>
        <p:spPr/>
        <p:txBody>
          <a:bodyPr/>
          <a:lstStyle/>
          <a:p>
            <a:endParaRPr lang="el-GR"/>
          </a:p>
        </p:txBody>
      </p:sp>
      <p:sp>
        <p:nvSpPr>
          <p:cNvPr id="658" name="Πλαίσιο κράτησης θέσης κειμένου 657"/>
          <p:cNvSpPr>
            <a:spLocks noGrp="1"/>
          </p:cNvSpPr>
          <p:nvPr>
            <p:ph type="body" sz="quarter" idx="225"/>
          </p:nvPr>
        </p:nvSpPr>
        <p:spPr/>
        <p:txBody>
          <a:bodyPr/>
          <a:lstStyle/>
          <a:p>
            <a:endParaRPr lang="el-GR"/>
          </a:p>
        </p:txBody>
      </p:sp>
      <p:sp>
        <p:nvSpPr>
          <p:cNvPr id="659" name="Πλαίσιο κράτησης θέσης κειμένου 658"/>
          <p:cNvSpPr>
            <a:spLocks noGrp="1"/>
          </p:cNvSpPr>
          <p:nvPr>
            <p:ph type="body" sz="quarter" idx="226"/>
          </p:nvPr>
        </p:nvSpPr>
        <p:spPr/>
        <p:txBody>
          <a:bodyPr/>
          <a:lstStyle/>
          <a:p>
            <a:endParaRPr lang="el-GR"/>
          </a:p>
        </p:txBody>
      </p:sp>
    </p:spTree>
    <p:extLst>
      <p:ext uri="{BB962C8B-B14F-4D97-AF65-F5344CB8AC3E}">
        <p14:creationId xmlns:p14="http://schemas.microsoft.com/office/powerpoint/2010/main" val="1465355696"/>
      </p:ext>
    </p:extLst>
  </p:cSld>
  <p:clrMapOvr>
    <a:masterClrMapping/>
  </p:clrMapOvr>
  <p:timing>
    <p:tnLst>
      <p:par>
        <p:cTn id="1" dur="indefinite" restart="never" nodeType="tmRoot"/>
      </p:par>
    </p:tnLst>
  </p:timing>
</p:sld>
</file>

<file path=ppt/theme/theme1.xml><?xml version="1.0" encoding="utf-8"?>
<a:theme xmlns:a="http://schemas.openxmlformats.org/drawingml/2006/main" name="Business Cards Wildflowers">
  <a:themeElements>
    <a:clrScheme name="Wild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nchor="ctr">
        <a:spAutoFit/>
      </a:bodyPr>
      <a:lstStyle>
        <a:defPPr>
          <a:lnSpc>
            <a:spcPct val="90000"/>
          </a:lnSpc>
          <a:defRPr dirty="0" err="1" smtClean="0">
            <a:effectLst>
              <a:outerShdw blurRad="38100" algn="ctr" rotWithShape="0">
                <a:prstClr val="black">
                  <a:alpha val="40000"/>
                </a:prstClr>
              </a:outerShdw>
            </a:effectLst>
          </a:defRPr>
        </a:defPPr>
      </a:lstStyle>
    </a:txDef>
  </a:objectDefaults>
  <a:extraClrSchemeLst/>
  <a:extLst>
    <a:ext uri="{05A4C25C-085E-4340-85A3-A5531E510DB2}">
      <thm15:themeFamily xmlns:thm15="http://schemas.microsoft.com/office/thememl/2012/main" name="Business_Cards_Wildflowers.potx" id="{F7DE0965-5242-4C80-A2B3-A0206D7EB49E}" vid="{3D242FCA-BF4B-4A12-BCF6-ABA1080E5177}"/>
    </a:ext>
  </a:extLst>
</a:theme>
</file>

<file path=ppt/theme/theme2.xml><?xml version="1.0" encoding="utf-8"?>
<a:theme xmlns:a="http://schemas.openxmlformats.org/drawingml/2006/main" name="Office Theme">
  <a:themeElements>
    <a:clrScheme name="Wild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Wild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Αυτή η τιμή υποδεικνύει τον αριθμό αποθηκεύσεων ή αναθεωρήσεων. Η εφαρμογή είναι υπεύθυνη για την ενημέρωση αυτής της τιμής έπειτα από κάθε αναθεώρηση.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Φόρμα_βιβλιοθήκης_εγγράφων</Display>
  <Edit>Φόρμα_βιβλιοθήκης_εγγράφων</Edit>
  <New>Φόρμα_βιβλιοθήκης_εγγράφων</New>
</FormTemplates>
</file>

<file path=customXml/itemProps1.xml><?xml version="1.0" encoding="utf-8"?>
<ds:datastoreItem xmlns:ds="http://schemas.openxmlformats.org/officeDocument/2006/customXml" ds:itemID="{FD62868F-8659-4999-9021-F0E43454AF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BCC02E6C-C47D-464C-B21A-B5DE446098F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0077043-B37A-4417-97D7-99D092E334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86</Words>
  <Application>Microsoft Office PowerPoint</Application>
  <PresentationFormat>Προσαρμογή</PresentationFormat>
  <Paragraphs>15</Paragraphs>
  <Slides>1</Slides>
  <Notes>1</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vt:i4>
      </vt:variant>
    </vt:vector>
  </HeadingPairs>
  <TitlesOfParts>
    <vt:vector size="4" baseType="lpstr">
      <vt:lpstr>Arial</vt:lpstr>
      <vt:lpstr>Century Schoolbook</vt:lpstr>
      <vt:lpstr>Business Cards Wildflowers</vt:lpstr>
      <vt:lpstr>Παρουσίαση του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2013-07-31T14:33:57Z</dcterms:created>
  <dcterms:modified xsi:type="dcterms:W3CDTF">2013-12-11T15:22:08Z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