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8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00A65721-4AD9-4F4E-91E4-B38E00E4EEF4}" type="datetimeFigureOut">
              <a:rPr lang="el-GR"/>
              <a:t>4/12/2013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09D8C508-A143-4FC7-94DD-2868E3E037EE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95DC5D78-39BE-4C7D-9783-22D5EAEFC7B2}" type="datetimeFigureOut">
              <a:t>4/12/2013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41EFBA75-BA90-4A61-9717-741EDD6841F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Μην ντρέπεστε! Για να προσθέσετε το δικό σας μήνυμα ή να ενημερώσετε τους παραλήπτες για το ποιος είναι ο αποστολέας της κάρτας, επιλέξτε απλώς το κείμενο σε αυτήν τη σελίδα και πληκτρολογήστε το δικό σας κείμενο. (Το κείμενο στο επάνω μέρος θα γυρίσει ανάποδα μόνο του</a:t>
            </a:r>
            <a:r>
              <a:rPr lang="el-GR" dirty="0" smtClean="0"/>
              <a:t>.)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Μην ντρέπεστε! Για να προσθέσετε το δικό σας μήνυμα ή να ενημερώσετε τους παραλήπτες για το ποιος είναι ο αποστολέας της κάρτας, επιλέξτε απλώς το κείμενο σε αυτήν τη σελίδα και πληκτρολογήστε το δικό σας κείμενο. (Το κείμενο στο επάνω μέρος θα γυρίσει ανάποδα μόνο του</a:t>
            </a:r>
            <a:r>
              <a:rPr lang="el-GR" dirty="0" smtClean="0"/>
              <a:t>.)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ξωτερική σελίδ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Ομάδα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Ορθογώνιο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3" name="Εικόνα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Ορθογώνιο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5" name="Ελεύθερη σχεδίαση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8" name="Πλαίσιο κράτησης θέσης κειμένου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el-GR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l-GR"/>
              <a:t>Κάντε κλικ για επεξεργασία κειμένου</a:t>
            </a:r>
          </a:p>
        </p:txBody>
      </p:sp>
      <p:sp>
        <p:nvSpPr>
          <p:cNvPr id="17" name="Ελεύθερη σχεδίαση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4" name="Πλαίσιο κράτησης θέσης κειμένου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l-GR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l-GR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σωτερική σελίδ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8" name="Πλαίσιο κράτησης θέσης κειμένου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l-GR"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</a:t>
            </a:r>
            <a:r>
              <a:rPr lang="el-GR" noProof="0" dirty="0"/>
              <a:t>επεξεργαστείτε</a:t>
            </a:r>
            <a:r>
              <a:rPr lang="el-GR" dirty="0"/>
              <a:t>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t>4/12/2013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l-G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l-G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Πλαίσιο κράτησης θέσης κειμένου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/>
              <a:t>χρόνια πολλά</a:t>
            </a:r>
          </a:p>
        </p:txBody>
      </p:sp>
      <p:sp>
        <p:nvSpPr>
          <p:cNvPr id="8" name="Πλαίσιο κράτησης θέσης κειμένου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l-GR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ιμένου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 dirty="0"/>
              <a:t>χρόνια πολλά για τα 21α σου γενέθλια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Κάρτα γενεθλίων με μοβ κορδέλα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47CD0-FDA2-40A5-8CF4-962DE78A1A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</Words>
  <Application>Microsoft Office PowerPoint</Application>
  <PresentationFormat>Προσαρμογή</PresentationFormat>
  <Paragraphs>7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5" baseType="lpstr">
      <vt:lpstr>Arial</vt:lpstr>
      <vt:lpstr>Century</vt:lpstr>
      <vt:lpstr>Κάρτα γενεθλίων με μοβ κορδέλα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2013-12-04T10:35:29Z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