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7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9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Φύλλο1!$A$2:$A$5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Σειρά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Φύλλο1!$A$2:$A$5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Φύλλο1!$C$2:$C$5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Σειρά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Φύλλο1!$A$2:$A$5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Φύλλο1!$D$2:$D$5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98819120"/>
        <c:axId val="198818560"/>
      </c:barChart>
      <c:catAx>
        <c:axId val="19881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98818560"/>
        <c:crosses val="autoZero"/>
        <c:auto val="1"/>
        <c:lblAlgn val="ctr"/>
        <c:lblOffset val="100"/>
        <c:noMultiLvlLbl val="0"/>
      </c:catAx>
      <c:valAx>
        <c:axId val="19881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98819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7B44C618-80F0-432C-B8EA-DBB6444C6BC3}">
      <dgm:prSet phldrT="[Κείμενο]"/>
      <dgm:spPr/>
      <dgm:t>
        <a:bodyPr/>
        <a:lstStyle/>
        <a:p>
          <a:r>
            <a:rPr lang="el-GR"/>
            <a:t>Περιγραφή εργασίας</a:t>
          </a:r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el-GR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el-GR"/>
        </a:p>
      </dgm:t>
    </dgm:pt>
    <dgm:pt modelId="{5834E4E2-FED9-4F2E-9623-C1E5176729BE}">
      <dgm:prSet phldrT="[Κείμενο]"/>
      <dgm:spPr/>
      <dgm:t>
        <a:bodyPr/>
        <a:lstStyle/>
        <a:p>
          <a:endParaRPr lang="el-GR"/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el-GR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el-GR"/>
        </a:p>
      </dgm:t>
    </dgm:pt>
    <dgm:pt modelId="{BBBF3AEB-EC95-4202-AB1D-BFBB438F57AE}">
      <dgm:prSet phldrT="[Κείμενο]"/>
      <dgm:spPr/>
      <dgm:t>
        <a:bodyPr/>
        <a:lstStyle/>
        <a:p>
          <a:endParaRPr lang="el-GR"/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el-GR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el-GR"/>
        </a:p>
      </dgm:t>
    </dgm:pt>
    <dgm:pt modelId="{48EDF3CA-955C-4E82-A310-D07F781525CE}">
      <dgm:prSet phldrT="[Κείμενο]"/>
      <dgm:spPr/>
      <dgm:t>
        <a:bodyPr/>
        <a:lstStyle/>
        <a:p>
          <a:endParaRPr lang="el-GR"/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el-GR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el-GR"/>
        </a:p>
      </dgm:t>
    </dgm:pt>
    <dgm:pt modelId="{97B7E203-F052-4671-82E3-8B6E7513646E}">
      <dgm:prSet phldrT="[Κείμενο]"/>
      <dgm:spPr/>
      <dgm:t>
        <a:bodyPr/>
        <a:lstStyle/>
        <a:p>
          <a:endParaRPr lang="el-GR"/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el-GR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el-GR"/>
        </a:p>
      </dgm:t>
    </dgm:pt>
    <dgm:pt modelId="{D8C0B7C6-6BBF-437F-8202-84C3648D3191}">
      <dgm:prSet phldrT="[Κείμενο]"/>
      <dgm:spPr/>
      <dgm:t>
        <a:bodyPr/>
        <a:lstStyle/>
        <a:p>
          <a:endParaRPr lang="el-GR"/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el-GR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el-GR"/>
        </a:p>
      </dgm:t>
    </dgm:pt>
    <dgm:pt modelId="{8A33BA85-A636-4540-8371-5246FFE1C877}">
      <dgm:prSet phldrT="[Κείμενο]"/>
      <dgm:spPr/>
      <dgm:t>
        <a:bodyPr/>
        <a:lstStyle/>
        <a:p>
          <a:r>
            <a:rPr lang="el-GR"/>
            <a:t>Ομάδα 1</a:t>
          </a:r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el-GR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el-GR"/>
        </a:p>
      </dgm:t>
    </dgm:pt>
    <dgm:pt modelId="{362D6A0E-773E-4E7D-9364-40FDE87F2BE0}">
      <dgm:prSet phldrT="[Κείμενο]"/>
      <dgm:spPr/>
      <dgm:t>
        <a:bodyPr/>
        <a:lstStyle/>
        <a:p>
          <a:r>
            <a:rPr lang="el-GR"/>
            <a:t>Ομάδα 2</a:t>
          </a:r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el-GR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el-GR"/>
        </a:p>
      </dgm:t>
    </dgm:pt>
    <dgm:pt modelId="{AC768ACE-0052-40A8-AF90-C9BAE2ECD6B7}">
      <dgm:prSet phldrT="[Κείμενο]"/>
      <dgm:spPr/>
      <dgm:t>
        <a:bodyPr/>
        <a:lstStyle/>
        <a:p>
          <a:r>
            <a:rPr lang="el-GR"/>
            <a:t>Ομάδα 3</a:t>
          </a:r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el-GR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el-GR"/>
        </a:p>
      </dgm:t>
    </dgm:pt>
    <dgm:pt modelId="{865C2EE7-7EE5-486F-A33A-5087EF8DC4AC}">
      <dgm:prSet phldrT="[Κείμενο]"/>
      <dgm:spPr/>
      <dgm:t>
        <a:bodyPr/>
        <a:lstStyle/>
        <a:p>
          <a:r>
            <a:rPr lang="el-GR"/>
            <a:t>Ομάδα 4</a:t>
          </a:r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el-GR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el-GR"/>
        </a:p>
      </dgm:t>
    </dgm:pt>
    <dgm:pt modelId="{B0818C9F-670D-4964-80D6-A5B33D3DB4BA}">
      <dgm:prSet phldrT="[Κείμενο]"/>
      <dgm:spPr/>
      <dgm:t>
        <a:bodyPr/>
        <a:lstStyle/>
        <a:p>
          <a:r>
            <a:rPr lang="el-GR" dirty="0"/>
            <a:t>Ομάδα 5</a:t>
          </a:r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el-GR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el-GR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el-GR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/>
            <a:t>Περιγραφή εργασίας</a:t>
          </a:r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/>
            <a:t>Ομάδα 1</a:t>
          </a:r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/>
            <a:t>Ομάδα 2</a:t>
          </a:r>
        </a:p>
      </dsp:txBody>
      <dsp:txXfrm>
        <a:off x="3334368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/>
            <a:t>Ομάδα 3</a:t>
          </a:r>
        </a:p>
      </dsp:txBody>
      <dsp:txXfrm>
        <a:off x="2773743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/>
            <a:t>Ομάδα 4</a:t>
          </a:r>
        </a:p>
      </dsp:txBody>
      <dsp:txXfrm>
        <a:off x="959524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/>
            <a:t>Ομάδα 5</a:t>
          </a:r>
        </a:p>
      </dsp:txBody>
      <dsp:txXfrm>
        <a:off x="398899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FD9D2DDA-69D8-473F-A583-B6774B31A77B}" type="datetimeFigureOut">
              <a:rPr lang="el-GR"/>
              <a:t>11/12/2013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02392CCB-FF08-4D29-8DA3-E1FD86044808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A01F6DFB-6833-46E4-B515-70E0D9178056}" type="datetimeFigureOut">
              <a:t>11/12/2013</a:t>
            </a:fld>
            <a:endParaRPr lang="el-GR"/>
          </a:p>
        </p:txBody>
      </p:sp>
      <p:sp>
        <p:nvSpPr>
          <p:cNvPr id="4" name="Πλαίσι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Πλαίσι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958706C7-F2C3-48B6-8A22-C484D800B5D4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l-GR"/>
          </a:p>
        </p:txBody>
      </p:sp>
      <p:sp>
        <p:nvSpPr>
          <p:cNvPr id="10" name="Ορθογώνιο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l-GR"/>
          </a:p>
        </p:txBody>
      </p:sp>
      <p:sp>
        <p:nvSpPr>
          <p:cNvPr id="11" name="Ορθογώνιο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 latinLnBrk="0">
              <a:defRPr lang="el-GR" sz="5400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l-GR" sz="2000"/>
            </a:lvl1pPr>
            <a:lvl2pPr marL="457200" indent="0" algn="ctr" latinLnBrk="0">
              <a:buNone/>
              <a:defRPr lang="el-GR" sz="2800"/>
            </a:lvl2pPr>
            <a:lvl3pPr marL="914400" indent="0" algn="ctr" latinLnBrk="0">
              <a:buNone/>
              <a:defRPr lang="el-GR" sz="2400"/>
            </a:lvl3pPr>
            <a:lvl4pPr marL="1371600" indent="0" algn="ctr" latinLnBrk="0">
              <a:buNone/>
              <a:defRPr lang="el-GR" sz="2000"/>
            </a:lvl4pPr>
            <a:lvl5pPr marL="1828800" indent="0" algn="ctr" latinLnBrk="0">
              <a:buNone/>
              <a:defRPr lang="el-GR" sz="2000"/>
            </a:lvl5pPr>
            <a:lvl6pPr marL="2286000" indent="0" algn="ctr" latinLnBrk="0">
              <a:buNone/>
              <a:defRPr lang="el-GR" sz="2000"/>
            </a:lvl6pPr>
            <a:lvl7pPr marL="2743200" indent="0" algn="ctr" latinLnBrk="0">
              <a:buNone/>
              <a:defRPr lang="el-GR" sz="2000"/>
            </a:lvl7pPr>
            <a:lvl8pPr marL="3200400" indent="0" algn="ctr" latinLnBrk="0">
              <a:buNone/>
              <a:defRPr lang="el-GR" sz="2000"/>
            </a:lvl8pPr>
            <a:lvl9pPr marL="3657600" indent="0" algn="ctr" latinLnBrk="0">
              <a:buNone/>
              <a:defRPr lang="el-GR" sz="2000"/>
            </a:lvl9pPr>
          </a:lstStyle>
          <a:p>
            <a:r>
              <a:rPr lang="el-GR"/>
              <a:t>Κάντε κλικ για να επεξεργαστείτε το στυλ υποδείγματος υπότιτλου</a:t>
            </a:r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el-GR"/>
            </a:lvl5pPr>
            <a:lvl6pPr latinLnBrk="0">
              <a:defRPr lang="el-GR"/>
            </a:lvl6pPr>
            <a:lvl7pPr latinLnBrk="0">
              <a:defRPr lang="el-GR"/>
            </a:lvl7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el-GR"/>
            </a:lvl5pPr>
            <a:lvl6pPr latinLnBrk="0">
              <a:defRPr lang="el-GR"/>
            </a:lvl6pPr>
            <a:lvl7pPr latinLnBrk="0">
              <a:defRPr lang="el-GR"/>
            </a:lvl7pPr>
            <a:lvl8pPr latinLnBrk="0">
              <a:defRPr lang="el-GR"/>
            </a:lvl8pPr>
            <a:lvl9pPr latinLnBrk="0">
              <a:defRPr lang="el-GR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 latinLnBrk="0">
              <a:defRPr lang="el-GR" sz="5400" b="1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lang="el-GR"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latinLnBrk="0">
              <a:buNone/>
              <a:defRPr lang="el-G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el-GR" sz="2000"/>
            </a:lvl1pPr>
            <a:lvl2pPr latinLnBrk="0">
              <a:defRPr lang="el-GR" sz="1800"/>
            </a:lvl2pPr>
            <a:lvl3pPr latinLnBrk="0">
              <a:defRPr lang="el-GR" sz="1600"/>
            </a:lvl3pPr>
            <a:lvl4pPr latinLnBrk="0">
              <a:defRPr lang="el-GR" sz="1400"/>
            </a:lvl4pPr>
            <a:lvl5pPr latinLnBrk="0">
              <a:defRPr lang="el-GR" sz="1400"/>
            </a:lvl5pPr>
            <a:lvl6pPr latinLnBrk="0">
              <a:defRPr lang="el-GR" sz="1400"/>
            </a:lvl6pPr>
            <a:lvl7pPr latinLnBrk="0">
              <a:defRPr lang="el-GR" sz="1400"/>
            </a:lvl7pPr>
            <a:lvl8pPr latinLnBrk="0">
              <a:defRPr lang="el-GR" sz="1400"/>
            </a:lvl8pPr>
            <a:lvl9pPr latinLnBrk="0">
              <a:defRPr lang="el-GR" sz="14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el-GR" sz="2000"/>
            </a:lvl1pPr>
            <a:lvl2pPr latinLnBrk="0">
              <a:defRPr lang="el-GR" sz="1800"/>
            </a:lvl2pPr>
            <a:lvl3pPr latinLnBrk="0">
              <a:defRPr lang="el-GR" sz="1600"/>
            </a:lvl3pPr>
            <a:lvl4pPr latinLnBrk="0">
              <a:defRPr lang="el-GR" sz="1400"/>
            </a:lvl4pPr>
            <a:lvl5pPr latinLnBrk="0">
              <a:defRPr lang="el-GR" sz="1400"/>
            </a:lvl5pPr>
            <a:lvl6pPr latinLnBrk="0">
              <a:defRPr lang="el-GR" sz="1400"/>
            </a:lvl6pPr>
            <a:lvl7pPr latinLnBrk="0">
              <a:defRPr lang="el-GR" sz="1400"/>
            </a:lvl7pPr>
            <a:lvl8pPr latinLnBrk="0">
              <a:defRPr lang="el-GR" sz="1400"/>
            </a:lvl8pPr>
            <a:lvl9pPr latinLnBrk="0">
              <a:defRPr lang="el-GR" sz="14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Πλαίσι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11/12/2013</a:t>
            </a:fld>
            <a:endParaRPr lang="el-GR"/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4" name="Πλαίσι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el-GR" sz="1800"/>
            </a:lvl1pPr>
            <a:lvl2pPr latinLnBrk="0">
              <a:defRPr lang="el-GR" sz="1600"/>
            </a:lvl2pPr>
            <a:lvl3pPr latinLnBrk="0">
              <a:defRPr lang="el-GR" sz="1400"/>
            </a:lvl3pPr>
            <a:lvl4pPr latinLnBrk="0">
              <a:defRPr lang="el-GR" sz="1200"/>
            </a:lvl4pPr>
            <a:lvl5pPr latinLnBrk="0">
              <a:defRPr lang="el-GR" sz="1200"/>
            </a:lvl5pPr>
            <a:lvl6pPr latinLnBrk="0">
              <a:defRPr lang="el-GR" sz="1200"/>
            </a:lvl6pPr>
            <a:lvl7pPr latinLnBrk="0">
              <a:defRPr lang="el-GR" sz="1200"/>
            </a:lvl7pPr>
            <a:lvl8pPr latinLnBrk="0">
              <a:defRPr lang="el-GR" sz="1200"/>
            </a:lvl8pPr>
            <a:lvl9pPr latinLnBrk="0">
              <a:defRPr lang="el-GR" sz="12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Πλαίσι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6" name="Πλαίσιο κράτησης θέσης περιεχομένου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el-GR" sz="1800"/>
            </a:lvl1pPr>
            <a:lvl2pPr latinLnBrk="0">
              <a:defRPr lang="el-GR" sz="1600"/>
            </a:lvl2pPr>
            <a:lvl3pPr latinLnBrk="0">
              <a:defRPr lang="el-GR" sz="1400"/>
            </a:lvl3pPr>
            <a:lvl4pPr latinLnBrk="0">
              <a:defRPr lang="el-GR" sz="1200"/>
            </a:lvl4pPr>
            <a:lvl5pPr latinLnBrk="0">
              <a:defRPr lang="el-GR" sz="1200"/>
            </a:lvl5pPr>
            <a:lvl6pPr latinLnBrk="0">
              <a:defRPr lang="el-GR" sz="1200"/>
            </a:lvl6pPr>
            <a:lvl7pPr latinLnBrk="0">
              <a:defRPr lang="el-GR" sz="1200"/>
            </a:lvl7pPr>
            <a:lvl8pPr latinLnBrk="0">
              <a:defRPr lang="el-GR" sz="1200"/>
            </a:lvl8pPr>
            <a:lvl9pPr latinLnBrk="0">
              <a:defRPr lang="el-GR" sz="12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Πλαίσι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11/12/2013</a:t>
            </a:fld>
            <a:endParaRPr lang="el-GR"/>
          </a:p>
        </p:txBody>
      </p:sp>
      <p:sp>
        <p:nvSpPr>
          <p:cNvPr id="8" name="Πλαίσι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Πλαίσι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11/12/2013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Ομάδα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Ορθογώνιο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l-GR"/>
            </a:p>
          </p:txBody>
        </p:sp>
        <p:sp>
          <p:nvSpPr>
            <p:cNvPr id="7" name="Ορθογώνιο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l-GR"/>
            </a:p>
          </p:txBody>
        </p:sp>
      </p:grpSp>
      <p:sp>
        <p:nvSpPr>
          <p:cNvPr id="2" name="Πλαίσι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11/12/2013</a:t>
            </a:fld>
            <a:endParaRPr lang="el-GR"/>
          </a:p>
        </p:txBody>
      </p:sp>
      <p:sp>
        <p:nvSpPr>
          <p:cNvPr id="3" name="Πλαίσι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Ορθογώνιο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l-GR"/>
            </a:p>
          </p:txBody>
        </p:sp>
        <p:sp>
          <p:nvSpPr>
            <p:cNvPr id="10" name="Ορθογώνιο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l-GR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el-GR" sz="3400" b="1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 latinLnBrk="0">
              <a:defRPr lang="el-GR" sz="2000"/>
            </a:lvl1pPr>
            <a:lvl2pPr latinLnBrk="0">
              <a:defRPr lang="el-GR" sz="1800"/>
            </a:lvl2pPr>
            <a:lvl3pPr latinLnBrk="0">
              <a:defRPr lang="el-GR" sz="1600"/>
            </a:lvl3pPr>
            <a:lvl4pPr latinLnBrk="0">
              <a:defRPr lang="el-GR" sz="1400"/>
            </a:lvl4pPr>
            <a:lvl5pPr latinLnBrk="0">
              <a:defRPr lang="el-GR" sz="1400"/>
            </a:lvl5pPr>
            <a:lvl6pPr latinLnBrk="0">
              <a:defRPr lang="el-GR" sz="1400"/>
            </a:lvl6pPr>
            <a:lvl7pPr latinLnBrk="0">
              <a:defRPr lang="el-GR" sz="1400"/>
            </a:lvl7pPr>
            <a:lvl8pPr latinLnBrk="0">
              <a:defRPr lang="el-GR" sz="1400"/>
            </a:lvl8pPr>
            <a:lvl9pPr latinLnBrk="0">
              <a:defRPr lang="el-GR" sz="14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l-GR" sz="16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5" name="Πλαίσι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11/12/2013</a:t>
            </a:fld>
            <a:endParaRPr lang="el-GR"/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Ορθογώνιο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l-GR"/>
            </a:p>
          </p:txBody>
        </p:sp>
        <p:sp>
          <p:nvSpPr>
            <p:cNvPr id="10" name="Ορθογώνιο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l-GR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el-GR" sz="3400" b="1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εικόνας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l-GR" sz="20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endParaRPr lang="el-GR"/>
          </a:p>
        </p:txBody>
      </p:sp>
      <p:sp>
        <p:nvSpPr>
          <p:cNvPr id="4" name="Πλαίσι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l-GR" sz="16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5" name="Πλαίσι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11/12/2013</a:t>
            </a:fld>
            <a:endParaRPr lang="el-GR"/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Ομάδα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Ορθογώνιο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l-GR"/>
            </a:p>
          </p:txBody>
        </p:sp>
        <p:sp>
          <p:nvSpPr>
            <p:cNvPr id="8" name="Ορθογώνιο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l-GR"/>
            </a:p>
          </p:txBody>
        </p:sp>
      </p:grpSp>
      <p:sp>
        <p:nvSpPr>
          <p:cNvPr id="2" name="Πλαίσι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dirty="0"/>
              <a:t>Κάντε κλικ </a:t>
            </a:r>
            <a:r>
              <a:rPr lang="el-GR" noProof="0" dirty="0"/>
              <a:t>για</a:t>
            </a:r>
            <a:r>
              <a:rPr lang="el-GR" dirty="0"/>
              <a:t>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pPr/>
              <a:t>11/12/2013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l-GR" sz="9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l-GR"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el-GR"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lang="el-GR"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el-GR"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el-GR"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el-GR"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el-G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el-G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el-G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el-G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Διάταξη τίτλου</a:t>
            </a:r>
          </a:p>
        </p:txBody>
      </p:sp>
      <p:sp>
        <p:nvSpPr>
          <p:cNvPr id="7" name="Υπότιτλο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/>
              <a:t>Υπότιτλος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9054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6403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Τίτλος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Διάταξη τίτλου και περιεχομένου με λίστα</a:t>
            </a:r>
          </a:p>
        </p:txBody>
      </p:sp>
      <p:sp>
        <p:nvSpPr>
          <p:cNvPr id="14" name="Πλαίσιο κράτησης θέσης περιεχομένου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Προσθέστε την πρώτη κουκκίδα εδώ</a:t>
            </a:r>
          </a:p>
          <a:p>
            <a:r>
              <a:rPr lang="el-GR"/>
              <a:t>Προσθέστε τη δεύτερη κουκκίδα εδώ</a:t>
            </a:r>
          </a:p>
          <a:p>
            <a:r>
              <a:rPr lang="el-GR"/>
              <a:t>Προσθέστε την τρίτη κουκκίδα εδώ</a:t>
            </a: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Διάταξη τίτλου και περιεχομένου με γράφημα</a:t>
            </a:r>
          </a:p>
        </p:txBody>
      </p:sp>
      <p:graphicFrame>
        <p:nvGraphicFramePr>
          <p:cNvPr id="7" name="Θέση περιεχομένου 6" descr="Γράφημα ομαδοποιημένων στηλών" title="Γράφημα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746193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Διάταξη δύο περιεχομένων με πίνακα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/>
              <a:t>Πρώτη κουκκίδα εδώ</a:t>
            </a:r>
          </a:p>
          <a:p>
            <a:r>
              <a:rPr lang="el-GR"/>
              <a:t>Δεύτερη κουκκίδα εδώ</a:t>
            </a:r>
          </a:p>
          <a:p>
            <a:r>
              <a:rPr lang="el-GR"/>
              <a:t>Τρίτη κουκκίδα εδώ</a:t>
            </a:r>
          </a:p>
        </p:txBody>
      </p:sp>
      <p:graphicFrame>
        <p:nvGraphicFramePr>
          <p:cNvPr id="14" name="Πλαίσιο κράτησης θέσης περιεχομένου 13" descr="Δείγμα πίνακα με 3 στήλες, 4 γραμμές" title="Πίνακας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0967258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Ομάδα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Ομάδα 2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el-GR"/>
                        <a:t>Κλάση</a:t>
                      </a:r>
                      <a:r>
                        <a:rPr lang="el-GR" baseline="0"/>
                        <a:t> 1</a:t>
                      </a:r>
                      <a:endParaRPr lang="el-G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95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el-GR"/>
                        <a:t>Κλάση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88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el-GR"/>
                        <a:t>Κλάση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Διάταξη δύο περιεχομένων με SmartArt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/>
              <a:t>Πρώτη κουκκίδα εδώ</a:t>
            </a:r>
          </a:p>
          <a:p>
            <a:r>
              <a:rPr lang="el-GR"/>
              <a:t>Δεύτερη κουκκίδα εδώ</a:t>
            </a:r>
          </a:p>
          <a:p>
            <a:r>
              <a:rPr lang="el-GR"/>
              <a:t>Τρίτη κουκκίδα εδώ</a:t>
            </a:r>
          </a:p>
        </p:txBody>
      </p:sp>
      <p:graphicFrame>
        <p:nvGraphicFramePr>
          <p:cNvPr id="9" name="Πλαίσιο κράτησης θέσης περιεχομένου 3" descr="Διάγραμμα Βεν ακτινών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0849250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5980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9909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8854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2943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Κίτρινο σχέδιο με ζώνες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Φόρμα_βιβλιοθήκης_εγγράφων</Display>
  <Edit>Φόρμα_βιβλιοθήκης_εγγράφων</Edit>
  <New>Φόρμα_βιβλιοθήκης_εγγράφων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Αυτή η τιμή υποδεικνύει τον αριθμό αποθηκεύσεων ή αναθεωρήσεων. Η εφαρμογή είναι υπεύθυνη για την ενημέρωση αυτής της τιμής έπειτα από κάθε αναθεώρηση.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</Words>
  <Application>Microsoft Office PowerPoint</Application>
  <PresentationFormat>Ευρεία οθόνη</PresentationFormat>
  <Paragraphs>34</Paragraphs>
  <Slides>11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Κίτρινο σχέδιο με ζώνες 16x9</vt:lpstr>
      <vt:lpstr>Διάταξη τίτλου</vt:lpstr>
      <vt:lpstr>Διάταξη τίτλου και περιεχομένου με λίστα</vt:lpstr>
      <vt:lpstr>Διάταξη τίτλου και περιεχομένου με γράφημα</vt:lpstr>
      <vt:lpstr>Διάταξη δύο περιεχομένων με πίνακα</vt:lpstr>
      <vt:lpstr>Διάταξη δύο περιεχομένων με SmartArt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2013-07-31T01:42:42Z</dcterms:created>
  <dcterms:modified xsi:type="dcterms:W3CDTF">2013-12-11T12:26:22Z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