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56" r:id="rId5"/>
    <p:sldId id="281" r:id="rId6"/>
    <p:sldId id="257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2" r:id="rId23"/>
    <p:sldId id="283" r:id="rId24"/>
    <p:sldId id="284" r:id="rId25"/>
    <p:sldId id="285" r:id="rId26"/>
    <p:sldId id="286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43" autoAdjust="0"/>
    <p:restoredTop sz="95274" autoAdjust="0"/>
  </p:normalViewPr>
  <p:slideViewPr>
    <p:cSldViewPr snapToGrid="0">
      <p:cViewPr varScale="1">
        <p:scale>
          <a:sx n="48" d="100"/>
          <a:sy n="48" d="100"/>
        </p:scale>
        <p:origin x="66" y="102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Πλαίσιο κράτησης θέσης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3" name="Πλαίσιο κράτησης θέσης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l-GR" sz="1200"/>
            </a:lvl1pPr>
          </a:lstStyle>
          <a:p>
            <a:fld id="{20EA5F0D-C1DC-412F-A146-DDB3A74B588F}" type="datetimeFigureOut">
              <a:rPr lang="el-GR"/>
              <a:t>11/12/2013</a:t>
            </a:fld>
            <a:endParaRPr lang="el-GR"/>
          </a:p>
        </p:txBody>
      </p:sp>
      <p:sp>
        <p:nvSpPr>
          <p:cNvPr id="4" name="Πλαίσιο κράτησης θέσης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5" name="Πλαίσιο κράτησης θέσης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l-GR" sz="1200"/>
            </a:lvl1pPr>
          </a:lstStyle>
          <a:p>
            <a:fld id="{7BAE14B8-3CC9-472D-9BC5-A84D80684DE2}" type="slidenum">
              <a:rPr lang="el-GR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Πλαίσιο κράτησης θέσης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3" name="Πλαίσιο κράτησης θέσης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l-GR" sz="1200"/>
            </a:lvl1pPr>
          </a:lstStyle>
          <a:p>
            <a:fld id="{A8CDE508-72C8-4AB5-AA9C-1584D31690E0}" type="datetimeFigureOut">
              <a:t>11/12/2013</a:t>
            </a:fld>
            <a:endParaRPr lang="el-GR"/>
          </a:p>
        </p:txBody>
      </p:sp>
      <p:sp>
        <p:nvSpPr>
          <p:cNvPr id="4" name="Πλαίσιο κράτησης θέσης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Πλαίσιο κράτησης θέσης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Πλαίσιο κράτησης θέσης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7" name="Πλαίσιο κράτησης θέσης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l-GR" sz="1200"/>
            </a:lvl1pPr>
          </a:lstStyle>
          <a:p>
            <a:fld id="{7FB667E1-E601-4AAF-B95C-B25720D70A60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el-GR" sz="6600"/>
            </a:lvl1pPr>
          </a:lstStyle>
          <a:p>
            <a:r>
              <a:rPr lang="el-GR"/>
              <a:t>Κάντε κλικ για να επεξεργαστείτε το στυλ υποδείγματος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el-GR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el-GR" sz="2800"/>
            </a:lvl2pPr>
            <a:lvl3pPr marL="914400" indent="0" algn="ctr" latinLnBrk="0">
              <a:buNone/>
              <a:defRPr lang="el-GR" sz="2400"/>
            </a:lvl3pPr>
            <a:lvl4pPr marL="1371600" indent="0" algn="ctr" latinLnBrk="0">
              <a:buNone/>
              <a:defRPr lang="el-GR" sz="2000"/>
            </a:lvl4pPr>
            <a:lvl5pPr marL="1828800" indent="0" algn="ctr" latinLnBrk="0">
              <a:buNone/>
              <a:defRPr lang="el-GR" sz="2000"/>
            </a:lvl5pPr>
            <a:lvl6pPr marL="2286000" indent="0" algn="ctr" latinLnBrk="0">
              <a:buNone/>
              <a:defRPr lang="el-GR" sz="2000"/>
            </a:lvl6pPr>
            <a:lvl7pPr marL="2743200" indent="0" algn="ctr" latinLnBrk="0">
              <a:buNone/>
              <a:defRPr lang="el-GR" sz="2000"/>
            </a:lvl7pPr>
            <a:lvl8pPr marL="3200400" indent="0" algn="ctr" latinLnBrk="0">
              <a:buNone/>
              <a:defRPr lang="el-GR" sz="2000"/>
            </a:lvl8pPr>
            <a:lvl9pPr marL="3657600" indent="0" algn="ctr" latinLnBrk="0">
              <a:buNone/>
              <a:defRPr lang="el-GR" sz="2000"/>
            </a:lvl9pPr>
          </a:lstStyle>
          <a:p>
            <a:r>
              <a:rPr lang="el-GR"/>
              <a:t>Κάντε κλικ για να επεξεργαστείτε το στυλ υποδείγματος υπότιτλου</a:t>
            </a:r>
          </a:p>
        </p:txBody>
      </p:sp>
      <p:grpSp>
        <p:nvGrpSpPr>
          <p:cNvPr id="4" name="Ομάδα 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Ελεύθερη σχεδίαση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Ελεύθερη σχεδίαση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Ελεύθερη σχεδίαση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Ελεύθερη σχεδίαση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Ελεύθερη σχεδίαση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Ελεύθερη σχεδίαση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Ελεύθερη σχεδίαση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Ελεύθερη σχεδίαση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Ελεύθερη σχεδίαση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Ελεύθερη σχεδίαση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Ελεύθερη σχεδίαση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Ελεύθερη σχεδίαση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Ελεύθερη σχεδίαση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Ελεύθερη σχεδίαση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Ελεύθερη σχεδίαση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Ελεύθερη σχεδίαση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Ελεύθερη σχεδίαση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Ελεύθερη σχεδίαση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Ελεύθερη σχεδίαση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Ελεύθερη σχεδίαση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Ελεύθερη σχεδίαση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Ελεύθερη σχεδίαση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Ελεύθερη σχεδίαση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Ελεύθερη σχεδίαση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Ελεύθερη σχεδίαση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Ελεύθερη σχεδίαση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Ελεύθερη σχεδίαση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Ελεύθερη σχεδίαση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Ελεύθερη σχεδίαση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Ελεύθερη σχεδίαση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Ελεύθερη σχεδίαση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Ελεύθερη σχεδίαση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Ελεύθερη σχεδίαση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Ελεύθερη σχεδίαση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Ελεύθερη σχεδίαση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Ομάδα 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Ελεύθερη σχεδίαση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Ελεύθερη σχεδίαση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Ελεύθερη σχεδίαση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Ελεύθερη σχεδίαση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Ελεύθερη σχεδίαση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Ελεύθερη σχεδίαση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Ελεύθερη σχεδίαση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Ελεύθερη σχεδίαση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Ελεύθερη σχεδίαση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Ομάδα 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Ελεύθερη σχεδίαση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Ελεύθερη σχεδίαση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Ελεύθερη σχεδίαση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Ελεύθερη σχεδίαση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Ελεύθερη σχεδίαση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Ελεύθερη σχεδίαση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Ελεύθερη σχεδίαση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Ελεύθερη σχεδίαση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Ελεύθερη σχεδίαση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Ελεύθερη σχεδίαση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Ομάδα 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Ελεύθερη σχεδίαση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Ελεύθερη σχεδίαση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Ελεύθερη σχεδίαση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Ελεύθερη σχεδίαση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Ελεύθερη σχεδίαση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Ελεύθερη σχεδίαση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Ελεύθερη σχεδίαση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Ελεύθερη σχεδίαση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Ελεύθερη σχεδίαση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Ελεύθερη σχεδίαση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Ελεύθερη σχεδίαση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Ελεύθερη σχεδίαση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Ελεύθερη σχεδίαση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Ελεύθερη σχεδίαση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Ελεύθερη σχεδίαση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Ελεύθερη σχεδίαση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Ελεύθερη σχεδίαση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Ελεύθερη σχεδίαση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Ελεύθερη σχεδίαση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Ομάδα 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Ελεύθερη σχεδίαση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Ελεύθερη σχεδίαση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Ελεύθερη σχεδίαση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Ελεύθερη σχεδίαση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Ελεύθερη σχεδίαση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Ομάδα 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Ελεύθερη σχεδίαση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Ελεύθερη σχεδίαση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Ελεύθερη σχεδίαση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Ελεύθερη σχεδίαση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Ελεύθερη σχεδίαση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Ελεύθερη σχεδίαση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Ομάδα 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Ελεύθερη σχεδίαση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Ελεύθερη σχεδίαση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Ελεύθερη σχεδίαση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Ελεύθερη σχεδίαση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Ομάδα 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Ελεύθερη σχεδίαση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Ελεύθερη σχεδίαση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Ελεύθερη σχεδίαση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Ελεύθερη σχεδίαση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Ελεύθερη σχεδίαση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Ελεύθερη σχεδίαση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Ομάδα 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Ελεύθερη σχεδίαση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Ελεύθερη σχεδίαση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Ελεύθερη σχεδίαση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Ελεύθερη σχεδίαση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Ελεύθερη σχεδίαση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Ελεύθερη σχεδίαση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Ελεύθερη σχεδίαση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Ελεύθερη σχεδίαση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Ελεύθερη σχεδίαση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Ελεύθερη σχεδίαση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Ομάδα 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Ελεύθερη σχεδίαση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Ελεύθερη σχεδίαση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Ελεύθερη σχεδίαση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Ελεύθερη σχεδίαση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Ελεύθερη σχεδίαση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Ελεύθερη σχεδίαση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Ελεύθερη σχεδίαση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Ελεύθερη σχεδίαση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Ελεύθερη σχεδίαση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Ελεύθερη σχεδίαση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Ελεύθερη σχεδίαση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Ελεύθερη σχεδίαση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Ελεύθερη σχεδίαση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Ελεύθερη σχεδίαση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Ελεύθερη σχεδίαση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Ελεύθερη σχεδίαση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Ελεύθερη σχεδίαση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Ελεύθερη σχεδίαση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Ελεύθερη σχεδίαση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Ελεύθερη σχεδίαση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Ελεύθερη σχεδίαση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Ελεύθερη σχεδίαση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Ελεύθερη σχεδίαση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Ελεύθερη σχεδίαση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Ελεύθερη σχεδίαση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Ελεύθερη σχεδίαση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Ελεύθερη σχεδίαση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Ελεύθερη σχεδίαση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Ομάδα 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Ελεύθερη σχεδίαση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Ελεύθερη σχεδίαση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Ελεύθερη σχεδίαση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Ελεύθερη σχεδίαση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Ελεύθερη σχεδίαση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Ελεύθερη σχεδίαση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Ελεύθερη σχεδίαση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Ελεύθερη σχεδίαση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Ελεύθερη σχεδίαση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Ελεύθερη σχεδίαση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Ελεύθερη σχεδίαση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Ελεύθερη σχεδίαση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Ελεύθερη σχεδίαση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Ελεύθερη σχεδίαση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Ελεύθερη σχεδίαση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Ελεύθερη σχεδίαση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Ελεύθερη σχεδίαση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Ελεύθερη σχεδίαση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Ελεύθερη σχεδίαση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Ελεύθερη σχεδίαση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Ελεύθερη σχεδίαση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Ελεύθερη σχεδίαση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Ελεύθερη σχεδίαση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Ελεύθερη σχεδίαση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Ομάδα 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Ελεύθερη σχεδίαση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Ελεύθερη σχεδίαση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Ελεύθερη σχεδίαση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Ελεύθερη σχεδίαση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Ελεύθερη σχεδίαση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Ελεύθερη σχεδίαση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Ελεύθερη σχεδίαση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Ελεύθερη σχεδίαση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 στυλ υποδείγματος τίτλου</a:t>
            </a:r>
          </a:p>
        </p:txBody>
      </p:sp>
      <p:sp>
        <p:nvSpPr>
          <p:cNvPr id="3" name="Πλαίσι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Πλαίσι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11/12/2013</a:t>
            </a:fld>
            <a:endParaRPr lang="el-GR"/>
          </a:p>
        </p:txBody>
      </p:sp>
      <p:sp>
        <p:nvSpPr>
          <p:cNvPr id="5" name="Πλαίσι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Πλαίσι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el-GR"/>
              <a:t>Κάντε κλικ για να επεξεργαστείτε το στυλ υποδείγματος τίτλου</a:t>
            </a:r>
          </a:p>
        </p:txBody>
      </p:sp>
      <p:sp>
        <p:nvSpPr>
          <p:cNvPr id="3" name="Πλαίσι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Πλαίσι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11/12/2013</a:t>
            </a:fld>
            <a:endParaRPr lang="el-GR"/>
          </a:p>
        </p:txBody>
      </p:sp>
      <p:sp>
        <p:nvSpPr>
          <p:cNvPr id="5" name="Πλαίσι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Πλαίσι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 στυλ υποδείγματος τίτλου</a:t>
            </a:r>
          </a:p>
        </p:txBody>
      </p:sp>
      <p:sp>
        <p:nvSpPr>
          <p:cNvPr id="3" name="Πλαίσιο κράτησης θέσης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el-GR"/>
            </a:lvl6pPr>
            <a:lvl7pPr latinLnBrk="0">
              <a:defRPr lang="el-GR"/>
            </a:lvl7pPr>
            <a:lvl8pPr latinLnBrk="0">
              <a:defRPr lang="el-GR"/>
            </a:lvl8pPr>
            <a:lvl9pPr latinLnBrk="0">
              <a:defRPr lang="el-GR"/>
            </a:lvl9pPr>
          </a:lstStyle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Πλαίσι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11/12/2013</a:t>
            </a:fld>
            <a:endParaRPr lang="el-GR"/>
          </a:p>
        </p:txBody>
      </p:sp>
      <p:sp>
        <p:nvSpPr>
          <p:cNvPr id="5" name="Πλαίσι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Πλαίσι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el-GR" sz="5200" b="0"/>
            </a:lvl1pPr>
          </a:lstStyle>
          <a:p>
            <a:r>
              <a:rPr lang="el-GR"/>
              <a:t>Κάντε κλικ για να επεξεργαστείτε το στυλ υποδείγματος τίτλου</a:t>
            </a:r>
          </a:p>
        </p:txBody>
      </p:sp>
      <p:sp>
        <p:nvSpPr>
          <p:cNvPr id="3" name="Πλαίσι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el-GR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el-G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el-G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</p:txBody>
      </p:sp>
      <p:sp>
        <p:nvSpPr>
          <p:cNvPr id="4" name="Πλαίσι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11/12/2013</a:t>
            </a:fld>
            <a:endParaRPr lang="el-GR"/>
          </a:p>
        </p:txBody>
      </p:sp>
      <p:sp>
        <p:nvSpPr>
          <p:cNvPr id="5" name="Πλαίσι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Πλαίσι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 στυλ υποδείγματος τίτλου</a:t>
            </a:r>
          </a:p>
        </p:txBody>
      </p:sp>
      <p:sp>
        <p:nvSpPr>
          <p:cNvPr id="3" name="Πλαίσιο κράτησης θέσης περιεχομένου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el-GR" sz="2000"/>
            </a:lvl1pPr>
            <a:lvl2pPr latinLnBrk="0">
              <a:defRPr lang="el-GR" sz="1800"/>
            </a:lvl2pPr>
            <a:lvl3pPr latinLnBrk="0">
              <a:defRPr lang="el-GR" sz="1600"/>
            </a:lvl3pPr>
            <a:lvl4pPr latinLnBrk="0">
              <a:defRPr lang="el-GR" sz="1400"/>
            </a:lvl4pPr>
            <a:lvl5pPr latinLnBrk="0">
              <a:defRPr lang="el-GR" sz="1400"/>
            </a:lvl5pPr>
            <a:lvl6pPr latinLnBrk="0">
              <a:defRPr lang="el-GR" sz="1800"/>
            </a:lvl6pPr>
            <a:lvl7pPr latinLnBrk="0">
              <a:defRPr lang="el-GR" sz="1800"/>
            </a:lvl7pPr>
            <a:lvl8pPr latinLnBrk="0">
              <a:defRPr lang="el-GR" sz="1800"/>
            </a:lvl8pPr>
            <a:lvl9pPr latinLnBrk="0">
              <a:defRPr lang="el-GR" sz="1800"/>
            </a:lvl9pPr>
          </a:lstStyle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Πλαίσιο κράτησης θέσης περιεχομένου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el-GR" sz="2000"/>
            </a:lvl1pPr>
            <a:lvl2pPr latinLnBrk="0">
              <a:defRPr lang="el-GR" sz="1800"/>
            </a:lvl2pPr>
            <a:lvl3pPr latinLnBrk="0">
              <a:defRPr lang="el-GR" sz="1600"/>
            </a:lvl3pPr>
            <a:lvl4pPr latinLnBrk="0">
              <a:defRPr lang="el-GR" sz="1400"/>
            </a:lvl4pPr>
            <a:lvl5pPr latinLnBrk="0">
              <a:defRPr lang="el-GR" sz="1400"/>
            </a:lvl5pPr>
            <a:lvl6pPr latinLnBrk="0">
              <a:defRPr lang="el-GR" sz="1800"/>
            </a:lvl6pPr>
            <a:lvl7pPr latinLnBrk="0">
              <a:defRPr lang="el-GR" sz="1800"/>
            </a:lvl7pPr>
            <a:lvl8pPr latinLnBrk="0">
              <a:defRPr lang="el-GR" sz="1800"/>
            </a:lvl8pPr>
            <a:lvl9pPr latinLnBrk="0">
              <a:defRPr lang="el-GR" sz="1800"/>
            </a:lvl9pPr>
          </a:lstStyle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Πλαίσι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t>11/12/2013</a:t>
            </a:fld>
            <a:endParaRPr lang="el-GR"/>
          </a:p>
        </p:txBody>
      </p:sp>
      <p:sp>
        <p:nvSpPr>
          <p:cNvPr id="6" name="Πλαίσιο κράτησης θέσης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Πλαίσιο κράτησης θέσης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Πλαίσι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el-GR" sz="2000" b="1"/>
            </a:lvl1pPr>
            <a:lvl2pPr marL="457200" indent="0" latinLnBrk="0">
              <a:buNone/>
              <a:defRPr lang="el-GR" sz="2000" b="1"/>
            </a:lvl2pPr>
            <a:lvl3pPr marL="914400" indent="0" latinLnBrk="0">
              <a:buNone/>
              <a:defRPr lang="el-GR" sz="1800" b="1"/>
            </a:lvl3pPr>
            <a:lvl4pPr marL="1371600" indent="0" latinLnBrk="0">
              <a:buNone/>
              <a:defRPr lang="el-GR" sz="1600" b="1"/>
            </a:lvl4pPr>
            <a:lvl5pPr marL="1828800" indent="0" latinLnBrk="0">
              <a:buNone/>
              <a:defRPr lang="el-GR" sz="1600" b="1"/>
            </a:lvl5pPr>
            <a:lvl6pPr marL="2286000" indent="0" latinLnBrk="0">
              <a:buNone/>
              <a:defRPr lang="el-GR" sz="1600" b="1"/>
            </a:lvl6pPr>
            <a:lvl7pPr marL="2743200" indent="0" latinLnBrk="0">
              <a:buNone/>
              <a:defRPr lang="el-GR" sz="1600" b="1"/>
            </a:lvl7pPr>
            <a:lvl8pPr marL="3200400" indent="0" latinLnBrk="0">
              <a:buNone/>
              <a:defRPr lang="el-GR" sz="1600" b="1"/>
            </a:lvl8pPr>
            <a:lvl9pPr marL="3657600" indent="0" latinLnBrk="0">
              <a:buNone/>
              <a:defRPr lang="el-GR" sz="1600" b="1"/>
            </a:lvl9pPr>
          </a:lstStyle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</p:txBody>
      </p:sp>
      <p:sp>
        <p:nvSpPr>
          <p:cNvPr id="4" name="Πλαίσιο κράτησης θέσης περιεχομένου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el-GR" sz="2000"/>
            </a:lvl1pPr>
            <a:lvl2pPr latinLnBrk="0">
              <a:defRPr lang="el-GR" sz="1800"/>
            </a:lvl2pPr>
            <a:lvl3pPr latinLnBrk="0">
              <a:defRPr lang="el-GR" sz="1600"/>
            </a:lvl3pPr>
            <a:lvl4pPr latinLnBrk="0">
              <a:defRPr lang="el-GR" sz="1400"/>
            </a:lvl4pPr>
            <a:lvl5pPr latinLnBrk="0">
              <a:defRPr lang="el-GR" sz="1400"/>
            </a:lvl5pPr>
            <a:lvl6pPr latinLnBrk="0">
              <a:defRPr lang="el-GR" sz="1600"/>
            </a:lvl6pPr>
            <a:lvl7pPr latinLnBrk="0">
              <a:defRPr lang="el-GR" sz="1600"/>
            </a:lvl7pPr>
            <a:lvl8pPr latinLnBrk="0">
              <a:defRPr lang="el-GR" sz="1600"/>
            </a:lvl8pPr>
            <a:lvl9pPr latinLnBrk="0">
              <a:defRPr lang="el-GR" sz="1600"/>
            </a:lvl9pPr>
          </a:lstStyle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Πλαίσιο κράτησης θέσης κειμένου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el-GR" sz="2000" b="1"/>
            </a:lvl1pPr>
            <a:lvl2pPr marL="457200" indent="0" latinLnBrk="0">
              <a:buNone/>
              <a:defRPr lang="el-GR" sz="2000" b="1"/>
            </a:lvl2pPr>
            <a:lvl3pPr marL="914400" indent="0" latinLnBrk="0">
              <a:buNone/>
              <a:defRPr lang="el-GR" sz="1800" b="1"/>
            </a:lvl3pPr>
            <a:lvl4pPr marL="1371600" indent="0" latinLnBrk="0">
              <a:buNone/>
              <a:defRPr lang="el-GR" sz="1600" b="1"/>
            </a:lvl4pPr>
            <a:lvl5pPr marL="1828800" indent="0" latinLnBrk="0">
              <a:buNone/>
              <a:defRPr lang="el-GR" sz="1600" b="1"/>
            </a:lvl5pPr>
            <a:lvl6pPr marL="2286000" indent="0" latinLnBrk="0">
              <a:buNone/>
              <a:defRPr lang="el-GR" sz="1600" b="1"/>
            </a:lvl6pPr>
            <a:lvl7pPr marL="2743200" indent="0" latinLnBrk="0">
              <a:buNone/>
              <a:defRPr lang="el-GR" sz="1600" b="1"/>
            </a:lvl7pPr>
            <a:lvl8pPr marL="3200400" indent="0" latinLnBrk="0">
              <a:buNone/>
              <a:defRPr lang="el-GR" sz="1600" b="1"/>
            </a:lvl8pPr>
            <a:lvl9pPr marL="3657600" indent="0" latinLnBrk="0">
              <a:buNone/>
              <a:defRPr lang="el-GR" sz="1600" b="1"/>
            </a:lvl9pPr>
          </a:lstStyle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</p:txBody>
      </p:sp>
      <p:sp>
        <p:nvSpPr>
          <p:cNvPr id="6" name="Πλαίσιο κράτησης θέσης περιεχομένου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el-GR" sz="2000"/>
            </a:lvl1pPr>
            <a:lvl2pPr latinLnBrk="0">
              <a:defRPr lang="el-GR" sz="1800"/>
            </a:lvl2pPr>
            <a:lvl3pPr latinLnBrk="0">
              <a:defRPr lang="el-GR" sz="1600"/>
            </a:lvl3pPr>
            <a:lvl4pPr latinLnBrk="0">
              <a:defRPr lang="el-GR" sz="1400"/>
            </a:lvl4pPr>
            <a:lvl5pPr latinLnBrk="0">
              <a:defRPr lang="el-GR" sz="1400"/>
            </a:lvl5pPr>
            <a:lvl6pPr latinLnBrk="0">
              <a:defRPr lang="el-GR" sz="1600"/>
            </a:lvl6pPr>
            <a:lvl7pPr latinLnBrk="0">
              <a:defRPr lang="el-GR" sz="1600"/>
            </a:lvl7pPr>
            <a:lvl8pPr latinLnBrk="0">
              <a:defRPr lang="el-GR" sz="1600"/>
            </a:lvl8pPr>
            <a:lvl9pPr latinLnBrk="0">
              <a:defRPr lang="el-GR" sz="1600"/>
            </a:lvl9pPr>
          </a:lstStyle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Πλαίσιο κράτησης θέσης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t>11/12/2013</a:t>
            </a:fld>
            <a:endParaRPr lang="el-GR"/>
          </a:p>
        </p:txBody>
      </p:sp>
      <p:sp>
        <p:nvSpPr>
          <p:cNvPr id="8" name="Πλαίσιο κράτησης θέσης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Πλαίσιο κράτησης θέσης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t>‹#›</a:t>
            </a:fld>
            <a:endParaRPr lang="el-GR"/>
          </a:p>
        </p:txBody>
      </p:sp>
      <p:sp>
        <p:nvSpPr>
          <p:cNvPr id="10" name="Τίτλος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 στυλ υποδείγματος τίτλου</a:t>
            </a:r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el-GR" sz="6000"/>
            </a:lvl1pPr>
          </a:lstStyle>
          <a:p>
            <a:r>
              <a:rPr lang="el-GR"/>
              <a:t>Κάντε κλικ για να επεξεργαστείτε το στυλ υποδείγματος τίτλου</a:t>
            </a:r>
          </a:p>
        </p:txBody>
      </p:sp>
      <p:sp>
        <p:nvSpPr>
          <p:cNvPr id="3" name="Ελεύθερη σχεδίαση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4" name="Ελεύθερη σχεδίαση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5" name="Ελεύθερη σχεδίαση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" name="Ομάδα 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7" name="Ελεύθερη σχεδίαση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Ελεύθερη σχεδίαση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Ελεύθερη σχεδίαση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Ελεύθερη σχεδίαση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Ελεύθερη σχεδίαση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Ελεύθερη σχεδίαση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Ελεύθερη σχεδίαση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Ελεύθερη σχεδίαση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Ελεύθερη σχεδίαση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Ελεύθερη σχεδίαση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Ελεύθερη σχεδίαση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Ελεύθερη σχεδίαση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Ελεύθερη σχεδίαση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Ελεύθερη σχεδίαση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Ελεύθερη σχεδίαση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Ελεύθερη σχεδίαση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Ελεύθερη σχεδίαση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Ελεύθερη σχεδίαση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Ελεύθερη σχεδίαση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Ελεύθερη σχεδίαση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Ελεύθερη σχεδίαση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Ελεύθερη σχεδίαση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Ελεύθερη σχεδίαση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Ελεύθερη σχεδίαση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Ελεύθερη σχεδίαση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Ελεύθερη σχεδίαση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Ελεύθερη σχεδίαση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Ελεύθερη σχεδίαση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Ελεύθερη σχεδίαση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Ελεύθερη σχεδίαση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Ελεύθερη σχεδίαση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Ελεύθερη σχεδίαση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Ελεύθερη σχεδίαση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Ελεύθερη σχεδίαση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Ελεύθερη σχεδίαση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Ελεύθερη σχεδίαση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Ελεύθερη σχεδίαση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Ελεύθερη σχεδίαση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Ελεύθερη σχεδίαση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Ελεύθερη σχεδίαση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Ελεύθερη σχεδίαση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Ελεύθερη σχεδίαση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Ελεύθερη σχεδίαση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Ελεύθερη σχεδίαση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Ελεύθερη σχεδίαση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Ελεύθερη σχεδίαση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Ελεύθερη σχεδίαση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Ελεύθερη σχεδίαση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Ελεύθερη σχεδίαση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Ελεύθερη σχεδίαση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Ελεύθερη σχεδίαση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Ελεύθερη σχεδίαση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Ελεύθερη σχεδίαση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Ελεύθερη σχεδίαση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Ελεύθερη σχεδίαση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Ελεύθερη σχεδίαση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Ελεύθερη σχεδίαση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Ελεύθερη σχεδίαση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Ελεύθερη σχεδίαση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Ελεύθερη σχεδίαση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Ελεύθερη σχεδίαση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Ελεύθερη σχεδίαση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Ελεύθερη σχεδίαση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Ελεύθερη σχεδίαση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Ελεύθερη σχεδίαση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Ελεύθερη σχεδίαση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Ελεύθερη σχεδίαση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Ελεύθερη σχεδίαση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Ελεύθερη σχεδίαση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Ελεύθερη σχεδίαση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Ελεύθερη σχεδίαση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Ελεύθερη σχεδίαση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Ελεύθερη σχεδίαση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Ελεύθερη σχεδίαση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Ελεύθερη σχεδίαση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Ελεύθερη σχεδίαση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Ελεύθερη σχεδίαση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Ελεύθερη σχεδίαση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Ελεύθερη σχεδίαση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Ελεύθερη σχεδίαση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Ελεύθερη σχεδίαση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Ελεύθερη σχεδίαση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Ελεύθερη σχεδίαση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0" name="Ομάδα 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1" name="Ελεύθερη σχεδίαση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Ελεύθερη σχεδίαση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Ελεύθερη σχεδίαση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Ελεύθερη σχεδίαση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Ελεύθερη σχεδίαση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Ελεύθερη σχεδίαση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Ελεύθερη σχεδίαση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Ελεύθερη σχεδίαση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Ελεύθερη σχεδίαση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Ελεύθερη σχεδίαση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Ελεύθερη σχεδίαση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Ελεύθερη σχεδίαση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Ελεύθερη σχεδίαση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Ελεύθερη σχεδίαση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Ελεύθερη σχεδίαση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Ελεύθερη σχεδίαση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Ελεύθερη σχεδίαση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Ελεύθερη σχεδίαση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Ελεύθερη σχεδίαση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Ελεύθερη σχεδίαση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Ελεύθερη σχεδίαση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Ελεύθερη σχεδίαση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Ελεύθερη σχεδίαση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Ελεύθερη σχεδίαση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Ελεύθερη σχεδίαση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Ελεύθερη σχεδίαση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Ελεύθερη σχεδίαση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Ελεύθερη σχεδίαση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Ελεύθερη σχεδίαση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Ελεύθερη σχεδίαση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Ελεύθερη σχεδίαση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Ελεύθερη σχεδίαση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Ελεύθερη σχεδίαση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Ελεύθερη σχεδίαση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Ελεύθερη σχεδίαση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Ελεύθερη σχεδίαση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Ελεύθερη σχεδίαση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Ελεύθερη σχεδίαση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Ελεύθερη σχεδίαση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Ελεύθερη σχεδίαση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Ελεύθερη σχεδίαση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Ελεύθερη σχεδίαση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Ελεύθερη σχεδίαση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Ελεύθερη σχεδίαση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Ελεύθερη σχεδίαση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Ελεύθερη σχεδίαση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Ελεύθερη σχεδίαση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Ελεύθερη σχεδίαση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Ελεύθερη σχεδίαση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Ελεύθερη σχεδίαση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Ελεύθερη σχεδίαση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Ελεύθερη σχεδίαση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Ελεύθερη σχεδίαση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Ελεύθερη σχεδίαση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Ελεύθερη σχεδίαση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Ελεύθερη σχεδίαση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Ελεύθερη σχεδίαση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Ελεύθερη σχεδίαση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Ελεύθερη σχεδίαση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Ελεύθερη σχεδίαση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Ελεύθερη σχεδίαση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Ελεύθερη σχεδίαση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Ελεύθερη σχεδίαση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Ελεύθερη σχεδίαση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Ελεύθερη σχεδίαση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Ελεύθερη σχεδίαση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Ελεύθερη σχεδίαση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Ελεύθερη σχεδίαση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Ελεύθερη σχεδίαση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Ελεύθερη σχεδίαση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Ελεύθερη σχεδίαση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Ελεύθερη σχεδίαση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Ελεύθερη σχεδίαση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Ελεύθερη σχεδίαση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Ελεύθερη σχεδίαση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Ελεύθερη σχεδίαση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Ελεύθερη σχεδίαση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Ελεύθερη σχεδίαση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Ελεύθερη σχεδίαση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Ελεύθερη σχεδίαση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Ελεύθερη σχεδίαση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Ελεύθερη σχεδίαση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Ελεύθερη σχεδίαση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4" name="Ομάδα 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5" name="Ελεύθερη σχεδίαση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Ελεύθερη σχεδίαση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Ελεύθερη σχεδίαση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Ελεύθερη σχεδίαση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Ελεύθερη σχεδίαση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Ελεύθερη σχεδίαση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Ελεύθερη σχεδίαση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Ελεύθερη σχεδίαση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Ελεύθερη σχεδίαση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Ελεύθερη σχεδίαση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Ελεύθερη σχεδίαση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Ελεύθερη σχεδίαση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Ελεύθερη σχεδίαση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Ελεύθερη σχεδίαση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Ελεύθερη σχεδίαση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Ελεύθερη σχεδίαση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Ελεύθερη σχεδίαση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Ελεύθερη σχεδίαση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Ελεύθερη σχεδίαση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Ελεύθερη σχεδίαση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Ελεύθερη σχεδίαση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Ελεύθερη σχεδίαση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Ελεύθερη σχεδίαση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Ελεύθερη σχεδίαση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Ελεύθερη σχεδίαση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Ελεύθερη σχεδίαση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Ελεύθερη σχεδίαση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Ελεύθερη σχεδίαση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Ελεύθερη σχεδίαση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Ελεύθερη σχεδίαση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Ελεύθερη σχεδίαση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Ελεύθερη σχεδίαση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Ελεύθερη σχεδίαση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Ελεύθερη σχεδίαση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Ελεύθερη σχεδίαση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Ελεύθερη σχεδίαση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Ελεύθερη σχεδίαση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Ελεύθερη σχεδίαση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Ελεύθερη σχεδίαση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Ελεύθερη σχεδίαση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Ελεύθερη σχεδίαση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Ελεύθερη σχεδίαση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Ελεύθερη σχεδίαση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Ελεύθερη σχεδίαση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Ελεύθερη σχεδίαση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Ελεύθερη σχεδίαση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Ελεύθερη σχεδίαση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Ελεύθερη σχεδίαση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Ελεύθερη σχεδίαση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Ελεύθερη σχεδίαση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Ελεύθερη σχεδίαση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Ελεύθερη σχεδίαση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Ελεύθερη σχεδίαση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Ελεύθερη σχεδίαση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Ελεύθερη σχεδίαση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Ελεύθερη σχεδίαση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Ελεύθερη σχεδίαση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Ελεύθερη σχεδίαση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Ελεύθερη σχεδίαση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Ελεύθερη σχεδίαση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Ελεύθερη σχεδίαση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Ελεύθερη σχεδίαση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Ελεύθερη σχεδίαση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Ελεύθερη σχεδίαση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Ελεύθερη σχεδίαση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Ελεύθερη σχεδίαση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Ελεύθερη σχεδίαση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Ελεύθερη σχεδίαση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Ελεύθερη σχεδίαση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Ελεύθερη σχεδίαση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Ελεύθερη σχεδίαση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Ελεύθερη σχεδίαση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Ελεύθερη σχεδίαση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Ελεύθερη σχεδίαση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Ελεύθερη σχεδίαση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Ελεύθερη σχεδίαση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Ελεύθερη σχεδίαση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Ελεύθερη σχεδίαση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Ελεύθερη σχεδίαση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Ελεύθερη σχεδίαση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Ελεύθερη σχεδίαση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Ελεύθερη σχεδίαση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57" name="Ομάδα 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58" name="Ελεύθερη σχεδίαση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Ελεύθερη σχεδίαση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Ελεύθερη σχεδίαση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Ελεύθερη σχεδίαση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Ελεύθερη σχεδίαση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Ελεύθερη σχεδίαση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Ελεύθερη σχεδίαση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Ελεύθερη σχεδίαση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Ελεύθερη σχεδίαση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Ελεύθερη σχεδίαση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Ελεύθερη σχεδίαση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Ελεύθερη σχεδίαση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Ελεύθερη σχεδίαση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1" name="Ελεύθερη σχεδίαση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Ελεύθερη σχεδίαση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Ελεύθερη σχεδίαση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Ελεύθερη σχεδίαση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5" name="Ελεύθερη σχεδίαση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Ελεύθερη σχεδίαση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Ελεύθερη σχεδίαση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Ελεύθερη σχεδίαση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Ελεύθερη σχεδίαση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Ελεύθερη σχεδίαση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Ελεύθερη σχεδίαση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2" name="Ελεύθερη σχεδίαση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3" name="Ελεύθερη σχεδίαση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Ελεύθερη σχεδίαση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Ελεύθερη σχεδίαση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6" name="Ομάδα 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87" name="Ελεύθερη σχεδίαση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Ελεύθερη σχεδίαση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Ελεύθερη σχεδίαση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Ελεύθερη σχεδίαση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Ελεύθερη σχεδίαση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Ελεύθερη σχεδίαση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Ελεύθερη σχεδίαση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Ελεύθερη σχεδίαση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Ελεύθερη σχεδίαση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Ελεύθερη σχεδίαση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Ελεύθερη σχεδίαση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Ελεύθερη σχεδίαση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Ελεύθερη σχεδίαση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Ελεύθερη σχεδίαση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Ελεύθερη σχεδίαση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Ελεύθερη σχεδίαση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Ελεύθερη σχεδίαση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Ελεύθερη σχεδίαση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Ελεύθερη σχεδίαση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07" name="Ελεύθερη σχεδίαση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08" name="Ομάδα 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09" name="Ελεύθερη σχεδίαση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Ελεύθερη σχεδίαση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Ελεύθερη σχεδίαση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Ελεύθερη σχεδίαση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Ελεύθερη σχεδίαση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Ελεύθερη σχεδίαση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Ελεύθερη σχεδίαση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Ελεύθερη σχεδίαση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Ελεύθερη σχεδίαση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Ελεύθερη σχεδίαση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Ελεύθερη σχεδίαση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Ελεύθερη σχεδίαση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Ελεύθερη σχεδίαση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Ελεύθερη σχεδίαση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Ελεύθερη σχεδίαση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Ελεύθερη σχεδίαση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Ελεύθερη σχεδίαση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Ελεύθερη σχεδίαση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Ελεύθερη σχεδίαση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Ελεύθερη σχεδίαση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Ελεύθερη σχεδίαση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Ελεύθερη σχεδίαση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Ελεύθερη σχεδίαση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Ελεύθερη σχεδίαση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Ελεύθερη σχεδίαση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Ελεύθερη σχεδίαση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Ελεύθερη σχεδίαση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Ελεύθερη σχεδίαση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Ελεύθερη σχεδίαση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Ελεύθερη σχεδίαση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Ελεύθερη σχεδίαση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Ελεύθερη σχεδίαση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Ελεύθερη σχεδίαση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Ελεύθερη σχεδίαση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Ελεύθερη σχεδίαση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Ελεύθερη σχεδίαση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5" name="Ομάδα 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6" name="Ομάδα 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2" name="Ελεύθερη σχεδίαση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Ελεύθερη σχεδίαση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Ελεύθερη σχεδίαση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5" name="Ελεύθερη σχεδίαση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Ελεύθερη σχεδίαση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Ελεύθερη σχεδίαση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Ελεύθερη σχεδίαση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Ελεύθερη σχεδίαση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Ελεύθερη σχεδίαση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Ελεύθερη σχεδίαση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Ελεύθερη σχεδίαση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Ελεύθερη σχεδίαση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Ελεύθερη σχεδίαση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Ελεύθερη σχεδίαση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Ελεύθερη σχεδίαση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Ελεύθερη σχεδίαση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Ελεύθερη σχεδίαση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Ελεύθερη σχεδίαση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Ελεύθερη σχεδίαση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Ελεύθερη σχεδίαση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Ελεύθερη σχεδίαση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Ελεύθερη σχεδίαση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Ελεύθερη σχεδίαση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Ελεύθερη σχεδίαση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Ελεύθερη σχεδίαση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Ελεύθερη σχεδίαση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Ελεύθερη σχεδίαση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Ελεύθερη σχεδίαση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Ελεύθερη σχεδίαση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Ελεύθερη σχεδίαση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Ελεύθερη σχεδίαση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Ελεύθερη σχεδίαση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Ελεύθερη σχεδίαση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Ελεύθερη σχεδίαση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Ελεύθερη σχεδίαση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Ελεύθερη σχεδίαση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Ελεύθερη σχεδίαση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Ελεύθερη σχεδίαση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Ελεύθερη σχεδίαση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Ελεύθερη σχεδίαση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Ελεύθερη σχεδίαση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Ελεύθερη σχεδίαση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Ελεύθερη σχεδίαση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Ελεύθερη σχεδίαση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Ελεύθερη σχεδίαση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Ελεύθερη σχεδίαση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Ελεύθερη σχεδίαση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47" name="Ομάδα 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3" name="Ελεύθερη σχεδίαση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Ελεύθερη σχεδίαση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Ελεύθερη σχεδίαση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6" name="Ελεύθερη σχεδίαση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Ελεύθερη σχεδίαση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Ελεύθερη σχεδίαση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Ελεύθερη σχεδίαση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Ελεύθερη σχεδίαση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Ελεύθερη σχεδίαση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48" name="Ομάδα 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6" name="Ελεύθερη σχεδίαση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Ελεύθερη σχεδίαση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Ελεύθερη σχεδίαση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9" name="Ελεύθερη σχεδίαση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Ελεύθερη σχεδίαση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Ελεύθερη σχεδίαση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Ελεύθερη σχεδίαση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49" name="Ομάδα 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0" name="Ελεύθερη σχεδίαση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1" name="Ελεύθερη σχεδίαση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2" name="Ελεύθερη σχεδίαση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3" name="Ελεύθερη σχεδίαση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Ελεύθερη σχεδίαση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Ελεύθερη σχεδίαση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19" name="Ομάδα 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0" name="Ελεύθερη σχεδίαση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1" name="Ελεύθερη σχεδίαση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2" name="Ελεύθερη σχεδίαση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3" name="Ελεύθερη σχεδίαση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Ελεύθερη σχεδίαση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Ελεύθερη σχεδίαση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Ελεύθερη σχεδίαση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Ελεύθερη σχεδίαση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28" name="Ομάδα 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29" name="Ελεύθερη σχεδίαση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Ελεύθερη σχεδίαση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1" name="Ελεύθερη σχεδίαση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2" name="Ελεύθερη σχεδίαση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Ελεύθερη σχεδίαση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Ελεύθερη σχεδίαση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Ελεύθερη σχεδίαση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Ελεύθερη σχεδίαση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7" name="Ομάδα 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38" name="Ελεύθερη σχεδίαση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Ελεύθερη σχεδίαση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0" name="Ελεύθερη σχεδίαση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1" name="Ελεύθερη σχεδίαση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Ελεύθερη σχεδίαση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Ελεύθερη σχεδίαση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Ελεύθερη σχεδίαση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Ελεύθερη σχεδίαση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46" name="Πλαίσιο κράτησης θέσης ημερομηνίας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12/11/2013</a:t>
            </a:fld>
            <a:endParaRPr/>
          </a:p>
        </p:txBody>
      </p:sp>
      <p:sp>
        <p:nvSpPr>
          <p:cNvPr id="447" name="Πλαίσιο κράτησης θέσης υποσέλιδου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448" name="Πλαίσιο κράτησης θέσης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Πλαίσιο κράτησης θέσης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11/12/2013</a:t>
            </a:fld>
            <a:endParaRPr lang="el-GR"/>
          </a:p>
        </p:txBody>
      </p:sp>
      <p:sp>
        <p:nvSpPr>
          <p:cNvPr id="3" name="Πλαίσιο κράτησης θέσης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Πλαίσιο κράτησης θέσης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el-GR" sz="3400" b="0"/>
            </a:lvl1pPr>
          </a:lstStyle>
          <a:p>
            <a:r>
              <a:rPr lang="el-GR"/>
              <a:t>Κάντε κλικ για να επεξεργαστείτε το στυλ υποδείγματος τίτλου</a:t>
            </a:r>
          </a:p>
        </p:txBody>
      </p:sp>
      <p:sp>
        <p:nvSpPr>
          <p:cNvPr id="3" name="Πλαίσι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el-GR" sz="2000"/>
            </a:lvl1pPr>
            <a:lvl2pPr latinLnBrk="0">
              <a:defRPr lang="el-GR" sz="1800"/>
            </a:lvl2pPr>
            <a:lvl3pPr latinLnBrk="0">
              <a:defRPr lang="el-GR" sz="1600"/>
            </a:lvl3pPr>
            <a:lvl4pPr latinLnBrk="0">
              <a:defRPr lang="el-GR" sz="1400"/>
            </a:lvl4pPr>
            <a:lvl5pPr latinLnBrk="0">
              <a:defRPr lang="el-GR" sz="1400"/>
            </a:lvl5pPr>
            <a:lvl6pPr latinLnBrk="0">
              <a:defRPr lang="el-GR" sz="1400"/>
            </a:lvl6pPr>
            <a:lvl7pPr latinLnBrk="0">
              <a:defRPr lang="el-GR" sz="1400"/>
            </a:lvl7pPr>
            <a:lvl8pPr latinLnBrk="0">
              <a:defRPr lang="el-GR" sz="1400"/>
            </a:lvl8pPr>
            <a:lvl9pPr latinLnBrk="0">
              <a:defRPr lang="el-GR" sz="1400"/>
            </a:lvl9pPr>
          </a:lstStyle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Πλαίσιο κράτησης θέσης κειμένου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el-GR" sz="16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</p:txBody>
      </p:sp>
      <p:sp>
        <p:nvSpPr>
          <p:cNvPr id="5" name="Πλαίσι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11/12/2013</a:t>
            </a:fld>
            <a:endParaRPr lang="el-GR"/>
          </a:p>
        </p:txBody>
      </p:sp>
      <p:sp>
        <p:nvSpPr>
          <p:cNvPr id="6" name="Πλαίσιο κράτησης θέσης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Πλαίσιο κράτησης θέσης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el-GR" sz="3400" b="0"/>
            </a:lvl1pPr>
          </a:lstStyle>
          <a:p>
            <a:r>
              <a:rPr lang="el-GR"/>
              <a:t>Κάντε κλικ για να επεξεργαστείτε το στυλ υποδείγματος τίτλου</a:t>
            </a:r>
          </a:p>
        </p:txBody>
      </p:sp>
      <p:sp>
        <p:nvSpPr>
          <p:cNvPr id="3" name="Πλαίσιο κράτησης θέσης εικόνας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el-GR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el-GR" sz="2800"/>
            </a:lvl2pPr>
            <a:lvl3pPr marL="914400" indent="0" latinLnBrk="0">
              <a:buNone/>
              <a:defRPr lang="el-GR" sz="2400"/>
            </a:lvl3pPr>
            <a:lvl4pPr marL="1371600" indent="0" latinLnBrk="0">
              <a:buNone/>
              <a:defRPr lang="el-GR" sz="2000"/>
            </a:lvl4pPr>
            <a:lvl5pPr marL="1828800" indent="0" latinLnBrk="0">
              <a:buNone/>
              <a:defRPr lang="el-GR" sz="2000"/>
            </a:lvl5pPr>
            <a:lvl6pPr marL="2286000" indent="0" latinLnBrk="0">
              <a:buNone/>
              <a:defRPr lang="el-GR" sz="2000"/>
            </a:lvl6pPr>
            <a:lvl7pPr marL="2743200" indent="0" latinLnBrk="0">
              <a:buNone/>
              <a:defRPr lang="el-GR" sz="2000"/>
            </a:lvl7pPr>
            <a:lvl8pPr marL="3200400" indent="0" latinLnBrk="0">
              <a:buNone/>
              <a:defRPr lang="el-GR" sz="2000"/>
            </a:lvl8pPr>
            <a:lvl9pPr marL="3657600" indent="0" latinLnBrk="0">
              <a:buNone/>
              <a:defRPr lang="el-GR" sz="2000"/>
            </a:lvl9pPr>
          </a:lstStyle>
          <a:p>
            <a:endParaRPr lang="el-GR"/>
          </a:p>
        </p:txBody>
      </p:sp>
      <p:sp>
        <p:nvSpPr>
          <p:cNvPr id="4" name="Πλαίσιο κράτησης θέσης κειμένου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el-GR" sz="1600"/>
            </a:lvl1pPr>
            <a:lvl2pPr marL="457200" indent="0" latinLnBrk="0">
              <a:buNone/>
              <a:defRPr lang="el-GR" sz="1200"/>
            </a:lvl2pPr>
            <a:lvl3pPr marL="914400" indent="0" latinLnBrk="0">
              <a:buNone/>
              <a:defRPr lang="el-GR" sz="1000"/>
            </a:lvl3pPr>
            <a:lvl4pPr marL="1371600" indent="0" latinLnBrk="0">
              <a:buNone/>
              <a:defRPr lang="el-GR" sz="900"/>
            </a:lvl4pPr>
            <a:lvl5pPr marL="1828800" indent="0" latinLnBrk="0">
              <a:buNone/>
              <a:defRPr lang="el-GR" sz="900"/>
            </a:lvl5pPr>
            <a:lvl6pPr marL="2286000" indent="0" latinLnBrk="0">
              <a:buNone/>
              <a:defRPr lang="el-GR" sz="900"/>
            </a:lvl6pPr>
            <a:lvl7pPr marL="2743200" indent="0" latinLnBrk="0">
              <a:buNone/>
              <a:defRPr lang="el-GR" sz="900"/>
            </a:lvl7pPr>
            <a:lvl8pPr marL="3200400" indent="0" latinLnBrk="0">
              <a:buNone/>
              <a:defRPr lang="el-GR" sz="900"/>
            </a:lvl8pPr>
            <a:lvl9pPr marL="3657600" indent="0" latinLnBrk="0">
              <a:buNone/>
              <a:defRPr lang="el-GR" sz="900"/>
            </a:lvl9pPr>
          </a:lstStyle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</p:txBody>
      </p:sp>
      <p:sp>
        <p:nvSpPr>
          <p:cNvPr id="5" name="Πλαίσι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11/12/2013</a:t>
            </a:fld>
            <a:endParaRPr lang="el-GR"/>
          </a:p>
        </p:txBody>
      </p:sp>
      <p:sp>
        <p:nvSpPr>
          <p:cNvPr id="6" name="Πλαίσιο κράτησης θέσης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Πλαίσιο κράτησης θέσης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Ελεύθερη σχεδίαση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1" name="Ελεύθερη σχεδίαση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2" name="Ελεύθερη σχεδίαση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73" name="Ομάδα 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74" name="Ελεύθερη σχεδίαση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Ελεύθερη σχεδίαση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Ελεύθερη σχεδίαση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Ελεύθερη σχεδίαση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Ελεύθερη σχεδίαση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Ελεύθερη σχεδίαση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Ελεύθερη σχεδίαση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Ελεύθερη σχεδίαση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2" name="Ομάδα 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83" name="Ελεύθερη σχεδίαση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Ελεύθερη σχεδίαση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Ελεύθερη σχεδίαση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Ελεύθερη σχεδίαση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Ελεύθερη σχεδίαση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Ελεύθερη σχεδίαση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9" name="Ομάδα 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90" name="Ελεύθερη σχεδίαση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Ελεύθερη σχεδίαση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Ελεύθερη σχεδίαση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Ελεύθερη σχεδίαση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Ελεύθερη σχεδίαση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Ελεύθερη σχεδίαση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Ελεύθερη σχεδίαση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7" name="Ομάδα 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98" name="Ελεύθερη σχεδίαση 97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Ελεύθερη σχεδίαση 98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Ελεύθερη σχεδίαση 99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Ελεύθερη σχεδίαση 100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Ελεύθερη σχεδίαση 101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Ελεύθερη σχεδίαση 102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Ελεύθερη σχεδίαση 103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Ελεύθερη σχεδίαση 104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Ομάδα 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07" name="Ελεύθερη σχεδίαση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Ελεύθερη σχεδίαση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Ελεύθερη σχεδίαση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Ελεύθερη σχεδίαση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Ελεύθερη σχεδίαση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Ελεύθερη σχεδίαση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Ελεύθερη σχεδίαση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Ελεύθερη σχεδίαση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5" name="Ομάδα 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16" name="Ελεύθερη σχεδίαση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Ελεύθερη σχεδίαση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Ελεύθερη σχεδίαση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Ελεύθερη σχεδίαση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Ελεύθερη σχεδίαση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Ελεύθερη σχεδίαση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Ελεύθερη σχεδίαση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Ελεύθερη σχεδίαση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4" name="Ομάδα 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25" name="Ελεύθερη σχεδίαση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Ελεύθερη σχεδίαση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Ελεύθερη σχεδίαση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Ελεύθερη σχεδίαση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Ελεύθερη σχεδίαση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Ελεύθερη σχεδίαση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Ελεύθερη σχεδίαση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Ελεύθερη σχεδίαση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Πλαίσιο κράτησης θέσης τίτλου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dirty="0"/>
              <a:t>Κάντε κλικ για να επεξεργαστείτε το στυλ </a:t>
            </a:r>
            <a:r>
              <a:rPr lang="el-GR" noProof="0" dirty="0"/>
              <a:t>υποδείγματος</a:t>
            </a:r>
            <a:r>
              <a:rPr lang="el-GR" dirty="0"/>
              <a:t> τίτλου</a:t>
            </a:r>
          </a:p>
        </p:txBody>
      </p:sp>
      <p:sp>
        <p:nvSpPr>
          <p:cNvPr id="3" name="Πλαίσι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Πλαίσιο κράτησης θέσης ημερομηνίας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el-GR" sz="8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pPr/>
              <a:t>11/12/2013</a:t>
            </a:fld>
            <a:endParaRPr lang="el-GR"/>
          </a:p>
        </p:txBody>
      </p:sp>
      <p:sp>
        <p:nvSpPr>
          <p:cNvPr id="5" name="Πλαίσιο κράτησης θέσης υποσέλιδου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el-GR" sz="800" cap="none" baseline="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Πλαίσιο κράτησης θέσης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el-GR"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el-GR"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el-GR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el-GR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el-GR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el-GR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el-GR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el-GR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el-GR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el-GR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/>
              <a:t>Καλώς ήλθατε, μαθητές!</a:t>
            </a:r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/>
              <a:t>Όνομα δασκάλου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Θέματα τάξης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Ανάγνωση και γραφή</a:t>
            </a:r>
          </a:p>
          <a:p>
            <a:pPr lvl="0"/>
            <a:r>
              <a:rPr lang="el-GR"/>
              <a:t>Μαθηματικά</a:t>
            </a:r>
          </a:p>
          <a:p>
            <a:pPr lvl="0"/>
            <a:r>
              <a:rPr lang="el-GR"/>
              <a:t>Επιστήμη και τεχνολογία</a:t>
            </a:r>
          </a:p>
          <a:p>
            <a:pPr lvl="0"/>
            <a:r>
              <a:rPr lang="el-GR"/>
              <a:t>Αγωγή του πολίτη</a:t>
            </a:r>
          </a:p>
          <a:p>
            <a:pPr lvl="0"/>
            <a:r>
              <a:rPr lang="el-GR"/>
              <a:t>Μουσική και καλλιτεχνικά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Ανάγνωση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Αναφέρετε σύντομα τα θέματα και τις δραστηριότητες </a:t>
            </a:r>
          </a:p>
          <a:p>
            <a:pPr lvl="0"/>
            <a:r>
              <a:rPr lang="el-GR"/>
              <a:t>Τι θα λέγατε για λίστα βιβλίων;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Έκθεση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Αναφέρετε σύντομα τα θέματα και τις δραστηριότητες για το μάθημα της έκθεσης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Μαθηματικά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Αναφέρετε σύντομα τα θέματα και τις δραστηριότητες για το μάθημα των μαθηματικών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Επιστήμη και τεχνολογία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Αναφέρετε σύντομα τα θέματα και τις δραστηριότητες για το μάθημα της επιστήμης και της τεχνολογίας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Αγωγή του πολίτη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Αναφέρετε σύντομα τα θέματα και τις δραστηριότητες</a:t>
            </a:r>
          </a:p>
          <a:p>
            <a:pPr lvl="0"/>
            <a:r>
              <a:rPr lang="el-GR"/>
              <a:t>Τι θα λέγατε για ειδικές εργασίες;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Μουσική και καλλιτεχνικά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Αναφέρετε σύντομα τα θέματα και τις δραστηριότητες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Εργασία διάρκειας για το σπίτι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Εργασία διάρκειας 45 λεπτών για το σπίτι, κάθε βράδυ </a:t>
            </a:r>
          </a:p>
          <a:p>
            <a:pPr lvl="0"/>
            <a:r>
              <a:rPr lang="el-GR"/>
              <a:t>Προθεσμία: Παρασκευή πρωί</a:t>
            </a:r>
          </a:p>
          <a:p>
            <a:pPr lvl="0"/>
            <a:r>
              <a:rPr lang="el-GR"/>
              <a:t>Χρειάζεστε επιπλέον χρόνο; Στο διάλειμμα, μπορείτε να πάτε στο τμήμα υποστηρικτικής διδασκαλίας.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Εκπαιδευτικές εκδρομές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r>
              <a:rPr lang="el-GR"/>
              <a:t>Έχουμε προγραμματίσει πολλές διασκεδαστικές εκπαιδευτικές εκδρομές για αυτόν το χρόνο!</a:t>
            </a:r>
          </a:p>
          <a:p>
            <a:r>
              <a:rPr lang="el-GR"/>
              <a:t>Παρακολουθήστε δύο έργα στο παιδικό θέατρο (Μονάδες Ανάγνωσης)</a:t>
            </a:r>
          </a:p>
          <a:p>
            <a:r>
              <a:rPr lang="el-GR"/>
              <a:t>Κάντε δειγματοληψία στο νερό λίμνης σε κάποιο πάρκο (Μονάδα Επιστήμης)</a:t>
            </a:r>
          </a:p>
          <a:p>
            <a:r>
              <a:rPr lang="el-GR"/>
              <a:t>Περιηγηθείτε σε ένα αρτοποιείο (Μονάδα Αγωγής του πολίτη)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Καθυστέρηση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Το σχολείο ξεκινά στις 8:15 π.μ. </a:t>
            </a:r>
          </a:p>
          <a:p>
            <a:pPr lvl="0"/>
            <a:r>
              <a:rPr lang="el-GR"/>
              <a:t>Αργήσατε; Παρουσιαστείτε στη διεύθυνση πριν να έρθετε στην τάξη.</a:t>
            </a:r>
          </a:p>
          <a:p>
            <a:pPr lvl="0"/>
            <a:r>
              <a:rPr lang="el-GR"/>
              <a:t>Αν καθυστερήσετε τέσσερις φορές, το σχολείο θα επικοινωνήσει με τους γονείς σας.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Πρόγραμμα τάξης</a:t>
            </a:r>
          </a:p>
        </p:txBody>
      </p:sp>
      <p:graphicFrame>
        <p:nvGraphicFramePr>
          <p:cNvPr id="5" name="Πλαίσιο κράτησης θέσης περιεχομένου 4" descr="Δείγμα πίνακα με 2 στήλες, 11 γραμμές" title="Πίνακας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753958"/>
              </p:ext>
            </p:extLst>
          </p:nvPr>
        </p:nvGraphicFramePr>
        <p:xfrm>
          <a:off x="4479925" y="457200"/>
          <a:ext cx="6675438" cy="5924472"/>
        </p:xfrm>
        <a:graphic>
          <a:graphicData uri="http://schemas.openxmlformats.org/drawingml/2006/table">
            <a:tbl>
              <a:tblPr bandRow="1">
                <a:tableStyleId>{16D9F66E-5EB9-4882-86FB-DCBF35E3C3E4}</a:tableStyleId>
              </a:tblPr>
              <a:tblGrid>
                <a:gridCol w="2073275"/>
                <a:gridCol w="4602163"/>
              </a:tblGrid>
              <a:tr h="524934">
                <a:tc>
                  <a:txBody>
                    <a:bodyPr/>
                    <a:lstStyle/>
                    <a:p>
                      <a:pPr marL="0" marR="0" algn="l" defTabSz="91440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kern="1200">
                          <a:effectLst/>
                        </a:rPr>
                        <a:t>8:20 - 8:45</a:t>
                      </a:r>
                      <a:endParaRPr lang="el-GR" sz="16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Το σχολείο ξεκινά, Προσέλευση</a:t>
                      </a:r>
                      <a:endParaRPr lang="el-GR" sz="16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8:45 - 9:30</a:t>
                      </a:r>
                      <a:endParaRPr lang="el-GR" sz="16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Ανάγνωση. Γραφή</a:t>
                      </a:r>
                      <a:endParaRPr lang="el-GR" sz="16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9:30 - 10:15</a:t>
                      </a:r>
                      <a:endParaRPr lang="el-GR" sz="16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Ορθογραφία</a:t>
                      </a:r>
                      <a:r>
                        <a:rPr lang="el-GR" sz="1600" baseline="0">
                          <a:effectLst/>
                        </a:rPr>
                        <a:t> και </a:t>
                      </a:r>
                      <a:r>
                        <a:rPr lang="el-GR" sz="1600">
                          <a:effectLst/>
                        </a:rPr>
                        <a:t>Γραμματική </a:t>
                      </a:r>
                      <a:endParaRPr lang="el-GR" sz="16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10:15 - 11:00</a:t>
                      </a:r>
                      <a:endParaRPr lang="el-GR" sz="16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Μουσική</a:t>
                      </a:r>
                      <a:endParaRPr lang="el-GR" sz="16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11:00 -12:00</a:t>
                      </a:r>
                      <a:endParaRPr lang="el-GR" sz="16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Γεύμα και διάλειμμα</a:t>
                      </a:r>
                      <a:endParaRPr lang="el-GR" sz="16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12:00 - 12:45</a:t>
                      </a:r>
                      <a:endParaRPr lang="el-GR" sz="16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Μαθηματικά</a:t>
                      </a:r>
                      <a:endParaRPr lang="el-GR" sz="16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12:45 - 1:30</a:t>
                      </a:r>
                      <a:endParaRPr lang="el-GR" sz="16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Αγωγή του πολίτη</a:t>
                      </a:r>
                      <a:endParaRPr lang="el-GR" sz="16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1:30 - 2:00</a:t>
                      </a:r>
                      <a:endParaRPr lang="el-GR" sz="16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Εργαστήριο υπολογιστών</a:t>
                      </a:r>
                      <a:endParaRPr lang="el-GR" sz="16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2:00 - 2:30</a:t>
                      </a:r>
                      <a:endParaRPr lang="el-GR" sz="16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Επιστήμη </a:t>
                      </a:r>
                      <a:endParaRPr lang="el-GR" sz="16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2:30 - 3:05</a:t>
                      </a:r>
                      <a:endParaRPr lang="el-GR" sz="16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l-GR" sz="1600">
                          <a:effectLst/>
                        </a:rPr>
                        <a:t>Αίθουσα μελέτης (Τετ.), Δανειστική βιβλιοθήκη (Πέμ.)</a:t>
                      </a:r>
                      <a:endParaRPr lang="el-GR" sz="16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  <a:tr h="5249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3:10</a:t>
                      </a:r>
                      <a:endParaRPr lang="el-GR" sz="1600" b="1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effectLst/>
                        </a:rPr>
                        <a:t>Τέλος σχολικής ημέρας</a:t>
                      </a:r>
                      <a:endParaRPr lang="el-GR" sz="16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2880" marR="57150" marT="57150" marB="57150" anchor="ctr"/>
                </a:tc>
              </a:tr>
            </a:tbl>
          </a:graphicData>
        </a:graphic>
      </p:graphicFrame>
      <p:sp>
        <p:nvSpPr>
          <p:cNvPr id="4" name="Πλαίσιο κράτησης θέσης κειμένου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l-GR"/>
              <a:t>Αυτή είναι μια τυπική ημέρα στην τάξη μας.</a:t>
            </a:r>
          </a:p>
        </p:txBody>
      </p:sp>
    </p:spTree>
    <p:extLst>
      <p:ext uri="{BB962C8B-B14F-4D97-AF65-F5344CB8AC3E}">
        <p14:creationId xmlns:p14="http://schemas.microsoft.com/office/powerpoint/2010/main" val="177207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Πλαίσιο κράτησης θέσης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Να φέρνετε αυτά τα πράγματα καθημερινά</a:t>
            </a:r>
          </a:p>
        </p:txBody>
      </p:sp>
      <p:sp>
        <p:nvSpPr>
          <p:cNvPr id="4" name="Πλαίσιο κράτησης θέσης περιεχομένου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/>
              <a:t>Μολύβι αρ. 2</a:t>
            </a:r>
          </a:p>
        </p:txBody>
      </p:sp>
      <p:sp>
        <p:nvSpPr>
          <p:cNvPr id="5" name="Πλαίσιο κράτησης θέσης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/>
              <a:t>Να μην φέρνετε αυτά τα πράγματα</a:t>
            </a:r>
          </a:p>
        </p:txBody>
      </p:sp>
      <p:sp>
        <p:nvSpPr>
          <p:cNvPr id="6" name="Πλαίσιο κράτησης θέσης περιεχομένου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/>
              <a:t>Ηλεκτρονική συσκευή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Προμήθειες</a:t>
            </a:r>
          </a:p>
        </p:txBody>
      </p:sp>
    </p:spTree>
    <p:extLst>
      <p:ext uri="{BB962C8B-B14F-4D97-AF65-F5344CB8AC3E}">
        <p14:creationId xmlns:p14="http://schemas.microsoft.com/office/powerpoint/2010/main" val="214637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Πόροι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Βιβλιοθήκη</a:t>
            </a:r>
          </a:p>
          <a:p>
            <a:pPr lvl="0"/>
            <a:r>
              <a:rPr lang="el-GR"/>
              <a:t>Εργαστήριο υπολογιστών</a:t>
            </a:r>
          </a:p>
          <a:p>
            <a:pPr lvl="0"/>
            <a:r>
              <a:rPr lang="el-GR"/>
              <a:t>Βοηθός δασκάλου</a:t>
            </a:r>
          </a:p>
          <a:p>
            <a:pPr lvl="0"/>
            <a:r>
              <a:rPr lang="el-GR"/>
              <a:t>Εθελοντές γονείς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Ερωτήσεις;</a:t>
            </a:r>
          </a:p>
        </p:txBody>
      </p:sp>
    </p:spTree>
    <p:extLst>
      <p:ext uri="{BB962C8B-B14F-4D97-AF65-F5344CB8AC3E}">
        <p14:creationId xmlns:p14="http://schemas.microsoft.com/office/powerpoint/2010/main" val="37999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Καλή</a:t>
            </a:r>
            <a:r>
              <a:t/>
            </a:r>
            <a:br/>
            <a:r>
              <a:rPr lang="el-GR"/>
              <a:t>σχολική χρονιά!</a:t>
            </a:r>
          </a:p>
        </p:txBody>
      </p:sp>
    </p:spTree>
    <p:extLst>
      <p:ext uri="{BB962C8B-B14F-4D97-AF65-F5344CB8AC3E}">
        <p14:creationId xmlns:p14="http://schemas.microsoft.com/office/powerpoint/2010/main" val="278717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Πληροφορίες για την τάξη μας</a:t>
            </a:r>
          </a:p>
        </p:txBody>
      </p:sp>
      <p:sp>
        <p:nvSpPr>
          <p:cNvPr id="4" name="Πλαίσιο κράτησης θέσης περιεχομένου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/>
              <a:t>Ο δάσκαλος</a:t>
            </a:r>
          </a:p>
          <a:p>
            <a:r>
              <a:rPr lang="el-GR"/>
              <a:t>Η τάξη και οι στόχοι της</a:t>
            </a:r>
          </a:p>
          <a:p>
            <a:r>
              <a:rPr lang="el-GR"/>
              <a:t>Θέματα</a:t>
            </a:r>
          </a:p>
          <a:p>
            <a:r>
              <a:rPr lang="el-GR"/>
              <a:t>Εργασία για το σπίτι και εκπαιδευτικές εκδρομές</a:t>
            </a:r>
          </a:p>
        </p:txBody>
      </p:sp>
      <p:sp>
        <p:nvSpPr>
          <p:cNvPr id="5" name="Πλαίσιο κράτησης θέσης περιεχομένου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/>
              <a:t>Πρόγραμμα/Καθυστέρηση</a:t>
            </a:r>
          </a:p>
          <a:p>
            <a:r>
              <a:rPr lang="el-GR"/>
              <a:t>Προμήθειες</a:t>
            </a:r>
          </a:p>
          <a:p>
            <a:r>
              <a:rPr lang="el-GR"/>
              <a:t>Λήψη βοήθειας </a:t>
            </a:r>
          </a:p>
          <a:p>
            <a:r>
              <a:rPr lang="el-GR"/>
              <a:t>Ερωτήσεις; Παρακαλώ, σηκώστε το χέρι.</a:t>
            </a:r>
          </a:p>
        </p:txBody>
      </p:sp>
    </p:spTree>
    <p:extLst>
      <p:ext uri="{BB962C8B-B14F-4D97-AF65-F5344CB8AC3E}">
        <p14:creationId xmlns:p14="http://schemas.microsoft.com/office/powerpoint/2010/main" val="81009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Πλαίσιο κράτησης θέσης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Η εμπειρία μου</a:t>
            </a:r>
          </a:p>
        </p:txBody>
      </p:sp>
      <p:sp>
        <p:nvSpPr>
          <p:cNvPr id="4" name="Πλαίσιο κράτησης θέσης περιεχομένου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/>
              <a:t>Διδάσκω εδώ και x χρόνια.</a:t>
            </a:r>
          </a:p>
          <a:p>
            <a:r>
              <a:rPr lang="el-GR"/>
              <a:t>Έχω αναλάβει την x και την x τάξη.</a:t>
            </a:r>
          </a:p>
          <a:p>
            <a:r>
              <a:rPr lang="el-GR"/>
              <a:t>Θα σας διηγηθώ μια αστεία ιστορία από κάποια τάξη που είχα αναλάβει…</a:t>
            </a:r>
          </a:p>
        </p:txBody>
      </p:sp>
      <p:sp>
        <p:nvSpPr>
          <p:cNvPr id="5" name="Πλαίσιο κράτησης θέσης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/>
              <a:t>Το υπόβαθρό μου</a:t>
            </a:r>
          </a:p>
        </p:txBody>
      </p:sp>
      <p:sp>
        <p:nvSpPr>
          <p:cNvPr id="6" name="Πλαίσιο κράτησης θέσης περιεχομένου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/>
              <a:t>Μεγάλωσα στην πόλη/κωμόπολη.</a:t>
            </a:r>
          </a:p>
          <a:p>
            <a:r>
              <a:rPr lang="el-GR"/>
              <a:t>Παρακολούθησα το Όνομα σχολείου, Όνομα λυκείου και Όνομα πανεπιστημίου.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Πληροφορίες για εμένα</a:t>
            </a:r>
          </a:p>
        </p:txBody>
      </p:sp>
    </p:spTree>
    <p:extLst>
      <p:ext uri="{BB962C8B-B14F-4D97-AF65-F5344CB8AC3E}">
        <p14:creationId xmlns:p14="http://schemas.microsoft.com/office/powerpoint/2010/main" val="244819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Η οικογένειά μου</a:t>
            </a:r>
          </a:p>
        </p:txBody>
      </p:sp>
      <p:sp>
        <p:nvSpPr>
          <p:cNvPr id="3" name="Πλαίσιο κράτησης θέσης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Ο/η σύντροφός μου</a:t>
            </a:r>
          </a:p>
          <a:p>
            <a:r>
              <a:rPr lang="el-GR"/>
              <a:t>Τα παιδιά μας</a:t>
            </a:r>
          </a:p>
          <a:p>
            <a:r>
              <a:rPr lang="el-GR"/>
              <a:t>Τα κατοικίδιά μας</a:t>
            </a:r>
          </a:p>
        </p:txBody>
      </p:sp>
    </p:spTree>
    <p:extLst>
      <p:ext uri="{BB962C8B-B14F-4D97-AF65-F5344CB8AC3E}">
        <p14:creationId xmlns:p14="http://schemas.microsoft.com/office/powerpoint/2010/main" val="2895176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Χόμπι/Ενδιαφέροντα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Σκι</a:t>
            </a:r>
          </a:p>
          <a:p>
            <a:pPr lvl="0"/>
            <a:r>
              <a:rPr lang="el-GR"/>
              <a:t>Ανάγνωση μυθιστορημάτων μυστηρίου</a:t>
            </a:r>
          </a:p>
          <a:p>
            <a:pPr lvl="0"/>
            <a:r>
              <a:rPr lang="el-GR"/>
              <a:t>Φωτογραφία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Επικοινωνία 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Η διεύθυνση ηλεκτρονικού ταχυδρομείου μου: </a:t>
            </a:r>
          </a:p>
          <a:p>
            <a:pPr lvl="0"/>
            <a:r>
              <a:rPr lang="el-GR"/>
              <a:t>Το τηλέφωνό μου:</a:t>
            </a:r>
          </a:p>
          <a:p>
            <a:pPr lvl="0"/>
            <a:r>
              <a:rPr lang="el-GR"/>
              <a:t>Τοποθεσία web της τάξης: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Στόχοι της τάξης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Εκμάθηση νέων δεξιοτήτων </a:t>
            </a:r>
          </a:p>
          <a:p>
            <a:pPr lvl="0"/>
            <a:r>
              <a:rPr lang="el-GR"/>
              <a:t>Νέα ενδιαφέροντα</a:t>
            </a:r>
          </a:p>
          <a:p>
            <a:pPr lvl="0"/>
            <a:r>
              <a:rPr lang="el-GR"/>
              <a:t>Γνωριμία με νέους φίλους</a:t>
            </a:r>
          </a:p>
          <a:p>
            <a:pPr lvl="0"/>
            <a:r>
              <a:rPr lang="el-GR"/>
              <a:t>Διασκέδαση και βοήθεια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Τάξη</a:t>
            </a:r>
          </a:p>
        </p:txBody>
      </p:sp>
      <p:sp>
        <p:nvSpPr>
          <p:cNvPr id="2" name="Πλαίσιο κράτησης θέσης περιεχομένου 1"/>
          <p:cNvSpPr>
            <a:spLocks noGrp="1"/>
          </p:cNvSpPr>
          <p:nvPr>
            <p:ph idx="4294967295"/>
          </p:nvPr>
        </p:nvSpPr>
        <p:spPr>
          <a:xfrm>
            <a:off x="1524001" y="1533526"/>
            <a:ext cx="9144000" cy="4068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Οι κανόνες της τάξης μας θα βοηθήσουν στις μεταξύ μας σχέσεις: </a:t>
            </a:r>
          </a:p>
          <a:p>
            <a:pPr lvl="1"/>
            <a:r>
              <a:rPr lang="el-GR"/>
              <a:t>Να δείχνετε σεβασμό και υπευθυνότητα.</a:t>
            </a:r>
          </a:p>
          <a:p>
            <a:pPr lvl="1"/>
            <a:r>
              <a:rPr lang="el-GR"/>
              <a:t>Να είστε οργανωμένοι και να ακολουθείτε τις οδηγίες.</a:t>
            </a:r>
          </a:p>
          <a:p>
            <a:pPr lvl="1"/>
            <a:r>
              <a:rPr lang="el-GR"/>
              <a:t>Να είστε συνεπείς.</a:t>
            </a:r>
          </a:p>
          <a:p>
            <a:pPr lvl="1"/>
            <a:r>
              <a:rPr lang="el-GR"/>
              <a:t>Να είστε προετοιμασμένοι.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Αυτή η τιμή υποδεικνύει τον αριθμό αποθηκεύσεων ή αναθεωρήσεων. Η εφαρμογή είναι υπεύθυνη για την ενημέρωση αυτής της τιμής έπειτα από κάθε αναθεώρηση.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Φόρμα_βιβλιοθήκης_εγγράφων</Display>
  <Edit>Φόρμα_βιβλιοθήκης_εγγράφων</Edit>
  <New>Φόρμα_βιβλιοθήκης_εγγράφων</New>
</FormTemplates>
</file>

<file path=customXml/itemProps1.xml><?xml version="1.0" encoding="utf-8"?>
<ds:datastoreItem xmlns:ds="http://schemas.openxmlformats.org/officeDocument/2006/customXml" ds:itemID="{87977055-D136-4AE0-81F6-E90DC9E453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AB40F26-51DC-457F-99F9-DB9BDBFC79B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923BCF9-7141-435E-98C3-8D139CF5194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497</Words>
  <Application>Microsoft Office PowerPoint</Application>
  <PresentationFormat>Ευρεία οθόνη</PresentationFormat>
  <Paragraphs>111</Paragraphs>
  <Slides>23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</vt:lpstr>
      <vt:lpstr>Times New Roman</vt:lpstr>
      <vt:lpstr>Back to School 16x9</vt:lpstr>
      <vt:lpstr>Καλώς ήλθατε, μαθητές!</vt:lpstr>
      <vt:lpstr>Πρόγραμμα τάξης</vt:lpstr>
      <vt:lpstr>Πληροφορίες για την τάξη μας</vt:lpstr>
      <vt:lpstr>Πληροφορίες για εμένα</vt:lpstr>
      <vt:lpstr>Η οικογένειά μου</vt:lpstr>
      <vt:lpstr>Χόμπι/Ενδιαφέροντα</vt:lpstr>
      <vt:lpstr>Επικοινωνία </vt:lpstr>
      <vt:lpstr>Στόχοι της τάξης</vt:lpstr>
      <vt:lpstr>Τάξη</vt:lpstr>
      <vt:lpstr>Θέματα τάξης</vt:lpstr>
      <vt:lpstr>Ανάγνωση</vt:lpstr>
      <vt:lpstr>Έκθεση</vt:lpstr>
      <vt:lpstr>Μαθηματικά</vt:lpstr>
      <vt:lpstr>Επιστήμη και τεχνολογία</vt:lpstr>
      <vt:lpstr>Αγωγή του πολίτη</vt:lpstr>
      <vt:lpstr>Μουσική και καλλιτεχνικά</vt:lpstr>
      <vt:lpstr>Εργασία διάρκειας για το σπίτι</vt:lpstr>
      <vt:lpstr>Εκπαιδευτικές εκδρομές</vt:lpstr>
      <vt:lpstr>Καθυστέρηση</vt:lpstr>
      <vt:lpstr>Προμήθειες</vt:lpstr>
      <vt:lpstr>Πόροι</vt:lpstr>
      <vt:lpstr>Ερωτήσεις;</vt:lpstr>
      <vt:lpstr>Καλή σχολική χρονιά!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2013-07-30T15:42:55Z</dcterms:created>
  <dcterms:modified xsi:type="dcterms:W3CDTF">2013-12-11T11:45:41Z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