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Default Extension="jpg" ContentType="image/jpeg"/>
  <Default Extension="png" ContentType="image/png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customXml/item3.xml" ContentType="application/xml"/>
  <Override PartName="/customXml/itemProps31.xml" ContentType="application/vnd.openxmlformats-officedocument.customXmlProperties+xml"/>
  <Override PartName="/ppt/handoutMasters/handoutMaster11.xml" ContentType="application/vnd.openxmlformats-officedocument.presentationml.handoutMaster+xml"/>
  <Override PartName="/ppt/theme/theme31.xml" ContentType="application/vnd.openxmlformats-officedocument.theme+xml"/>
  <Override PartName="/customXml/item22.xml" ContentType="application/xml"/>
  <Override PartName="/customXml/itemProps22.xml" ContentType="application/vnd.openxmlformats-officedocument.customXmlProperties+xml"/>
  <Override PartName="/customXml/item13.xml" ContentType="application/xml"/>
  <Override PartName="/customXml/itemProps13.xml" ContentType="application/vnd.openxmlformats-officedocument.customXmlProperties+xml"/>
  <Override PartName="/ppt/notesMasters/notesMaster11.xml" ContentType="application/vnd.openxmlformats-officedocument.presentationml.notesMaster+xml"/>
  <Override PartName="/ppt/theme/theme22.xml" ContentType="application/vnd.openxmlformats-officedocument.theme+xml"/>
  <Override PartName="/ppt/tableStyles.xml" ContentType="application/vnd.openxmlformats-officedocument.presentationml.tableStyles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theme/theme13.xml" ContentType="application/vnd.openxmlformats-officedocument.theme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custom-properties" Target="/docProps/custom.xml" Id="rId5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84615" autoAdjust="0"/>
  </p:normalViewPr>
  <p:slideViewPr>
    <p:cSldViewPr snapToGrid="0">
      <p:cViewPr varScale="1">
        <p:scale>
          <a:sx n="80" d="100"/>
          <a:sy n="80" d="100"/>
        </p:scale>
        <p:origin x="283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908" y="48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/ppt/presProps.xml" Id="rId8" /><Relationship Type="http://schemas.openxmlformats.org/officeDocument/2006/relationships/customXml" Target="/customXml/item3.xml" Id="rId3" /><Relationship Type="http://schemas.openxmlformats.org/officeDocument/2006/relationships/handoutMaster" Target="/ppt/handoutMasters/handoutMaster11.xml" Id="rId7" /><Relationship Type="http://schemas.openxmlformats.org/officeDocument/2006/relationships/customXml" Target="/customXml/item22.xml" Id="rId2" /><Relationship Type="http://schemas.openxmlformats.org/officeDocument/2006/relationships/customXml" Target="/customXml/item13.xml" Id="rId1" /><Relationship Type="http://schemas.openxmlformats.org/officeDocument/2006/relationships/notesMaster" Target="/ppt/notesMasters/notesMaster11.xml" Id="rId6" /><Relationship Type="http://schemas.openxmlformats.org/officeDocument/2006/relationships/tableStyles" Target="/ppt/tableStyles.xml" Id="rId11" /><Relationship Type="http://schemas.openxmlformats.org/officeDocument/2006/relationships/slide" Target="/ppt/slides/slide11.xml" Id="rId5" /><Relationship Type="http://schemas.openxmlformats.org/officeDocument/2006/relationships/theme" Target="/ppt/theme/theme13.xml" Id="rId10" /><Relationship Type="http://schemas.openxmlformats.org/officeDocument/2006/relationships/slideMaster" Target="/ppt/slideMasters/slideMaster11.xml" Id="rId4" /><Relationship Type="http://schemas.openxmlformats.org/officeDocument/2006/relationships/viewProps" Target="/ppt/viewProps.xml" Id="rId9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1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Πλαίσιο κράτησης θέσης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l-GR" sz="1200"/>
            </a:lvl1pPr>
          </a:lstStyle>
          <a:p>
            <a:endParaRPr lang="el-GR"/>
          </a:p>
        </p:txBody>
      </p:sp>
      <p:sp>
        <p:nvSpPr>
          <p:cNvPr id="3" name="Πλαίσιο κράτησης θέσης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l-GR" sz="1200"/>
            </a:lvl1pPr>
          </a:lstStyle>
          <a:p>
            <a:fld id="{D01C1E23-DEED-4881-9649-D4762C05BFCF}" type="datetimeFigureOut">
              <a:rPr lang="el-GR" smtClean="0"/>
              <a:t>9/12/2013</a:t>
            </a:fld>
            <a:endParaRPr lang="el-GR"/>
          </a:p>
        </p:txBody>
      </p:sp>
      <p:sp>
        <p:nvSpPr>
          <p:cNvPr id="4" name="Πλαίσιο κράτησης θέσης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l-GR" sz="1200"/>
            </a:lvl1pPr>
          </a:lstStyle>
          <a:p>
            <a:endParaRPr lang="el-GR"/>
          </a:p>
        </p:txBody>
      </p:sp>
      <p:sp>
        <p:nvSpPr>
          <p:cNvPr id="5" name="Πλαίσιο κράτησης θέσης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l-GR" sz="1200"/>
            </a:lvl1pPr>
          </a:lstStyle>
          <a:p>
            <a:fld id="{51C54FC3-7019-4130-999F-2934A1BA084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0433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2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Πλαίσιο κράτησης θέσης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l-GR" sz="1200"/>
            </a:lvl1pPr>
          </a:lstStyle>
          <a:p>
            <a:endParaRPr lang="el-GR"/>
          </a:p>
        </p:txBody>
      </p:sp>
      <p:sp>
        <p:nvSpPr>
          <p:cNvPr id="3" name="Πλαίσιο κράτησης θέσης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l-GR" sz="1200"/>
            </a:lvl1pPr>
          </a:lstStyle>
          <a:p>
            <a:fld id="{26F8C37A-3116-4396-BF80-C7455E378427}" type="datetimeFigureOut">
              <a:t>9/12/2013</a:t>
            </a:fld>
            <a:endParaRPr lang="el-GR"/>
          </a:p>
        </p:txBody>
      </p:sp>
      <p:sp>
        <p:nvSpPr>
          <p:cNvPr id="4" name="Πλαίσιο κράτησης θέσης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Πλαίσιο κράτησης θέσης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Κάντε κλικ για να επεξεργαστείτε τα στυλ υποδείγματος κειμένου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Πλαίσιο κράτησης θέσης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l-GR" sz="1200"/>
            </a:lvl1pPr>
          </a:lstStyle>
          <a:p>
            <a:endParaRPr lang="el-GR"/>
          </a:p>
        </p:txBody>
      </p:sp>
      <p:sp>
        <p:nvSpPr>
          <p:cNvPr id="7" name="Πλαίσιο κράτησης θέσης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l-GR" sz="1200"/>
            </a:lvl1pPr>
          </a:lstStyle>
          <a:p>
            <a:fld id="{FB1DC21C-4BBA-449A-9AC6-2347AA4403EC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1775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Πλαίσιο κράτησης θέσης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Πλαίσιο κράτησης θέσης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spcBef>
                <a:spcPts val="600"/>
              </a:spcBef>
            </a:pPr>
            <a:r>
              <a:rPr lang="el-GR" sz="12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Για να κάνετε αλλαγές σε αυτή την πρόσκληση, αντικαταστήστε το παράδειγμα περιεχομένου με το δικό σας κείμενο.</a:t>
            </a:r>
            <a:r>
              <a:rPr lang="el-GR" sz="12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Εάν προτιμάτε να αρχίσετε από μια καθαρή επιφάνεια, πατήστε το κουμπί "Νέα διαφάνεια" στην Κεντρική καρτέλα για να εισαγάγετε μια νέα σελίδα προσκλήσεων. Στη συνέχεια, πληκτρολογήστε το κείμενο </a:t>
            </a:r>
            <a:r>
              <a:rPr lang="el-GR" sz="1200" baseline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και τις εικόνες σας </a:t>
            </a:r>
            <a:r>
              <a:rPr lang="el-GR" sz="12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στα κενά πλαίσια κράτησης θέσης.</a:t>
            </a:r>
            <a:endParaRPr lang="el-GR" sz="1200" dirty="0" smtClean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Πλαίσιο κράτησης θέσης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DC21C-4BBA-449A-9AC6-2347AA4403EC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4716486"/>
      </p:ext>
    </p:extLst>
  </p:cSld>
  <p:clrMapOvr>
    <a:masterClrMapping/>
  </p:clrMapOvr>
</p:note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image" Target="/ppt/media/image1.png" Id="rId2" /><Relationship Type="http://schemas.openxmlformats.org/officeDocument/2006/relationships/slideMaster" Target="/ppt/slideMasters/slideMaster11.xml" Id="rId1" /></Relationships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προσκλήσει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Ορθογώνιο 5"/>
          <p:cNvSpPr>
            <a:spLocks noChangeArrowheads="1"/>
          </p:cNvSpPr>
          <p:nvPr userDrawn="1"/>
        </p:nvSpPr>
        <p:spPr bwMode="auto">
          <a:xfrm>
            <a:off x="1143000" y="5235003"/>
            <a:ext cx="5486400" cy="3657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3" name="Ορθογώνιο 5"/>
          <p:cNvSpPr>
            <a:spLocks noChangeArrowheads="1"/>
          </p:cNvSpPr>
          <p:nvPr userDrawn="1"/>
        </p:nvSpPr>
        <p:spPr bwMode="auto">
          <a:xfrm>
            <a:off x="1143000" y="1167893"/>
            <a:ext cx="5486400" cy="3657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2" name="DELETE" hidden="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" y="14637"/>
            <a:ext cx="7771428" cy="10057142"/>
          </a:xfrm>
          <a:prstGeom prst="rect">
            <a:avLst/>
          </a:prstGeom>
        </p:spPr>
      </p:pic>
      <p:sp>
        <p:nvSpPr>
          <p:cNvPr id="49" name="Πλαίσιο κράτησης θέσης κειμένου 37"/>
          <p:cNvSpPr>
            <a:spLocks noGrp="1"/>
          </p:cNvSpPr>
          <p:nvPr>
            <p:ph type="body" sz="quarter" idx="12" hasCustomPrompt="1"/>
          </p:nvPr>
        </p:nvSpPr>
        <p:spPr>
          <a:xfrm>
            <a:off x="1143000" y="1404413"/>
            <a:ext cx="2011680" cy="481538"/>
          </a:xfrm>
        </p:spPr>
        <p:txBody>
          <a:bodyPr lIns="0" tIns="45720" rIns="0" anchor="b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300"/>
              </a:spcBef>
              <a:buNone/>
              <a:defRPr lang="el-GR" sz="3000" b="1" cap="all" baseline="0">
                <a:solidFill>
                  <a:schemeClr val="accent2"/>
                </a:solidFill>
                <a:effectLst/>
                <a:latin typeface="+mj-lt"/>
              </a:defRPr>
            </a:lvl1pPr>
            <a:lvl2pPr marL="38862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l-GR"/>
              <a:t>Όνομα</a:t>
            </a:r>
          </a:p>
        </p:txBody>
      </p:sp>
      <p:sp>
        <p:nvSpPr>
          <p:cNvPr id="4" name="Πλαίσιο κράτησης θέσης εικόνας 3"/>
          <p:cNvSpPr>
            <a:spLocks noGrp="1"/>
          </p:cNvSpPr>
          <p:nvPr>
            <p:ph type="pic" sz="quarter" idx="14"/>
          </p:nvPr>
        </p:nvSpPr>
        <p:spPr>
          <a:xfrm>
            <a:off x="3246120" y="1167892"/>
            <a:ext cx="3383280" cy="2286000"/>
          </a:xfrm>
        </p:spPr>
        <p:txBody>
          <a:bodyPr tIns="457200">
            <a:normAutofit/>
          </a:bodyPr>
          <a:lstStyle>
            <a:lvl1pPr marL="0" indent="0" algn="ctr" latinLnBrk="0">
              <a:buNone/>
              <a:defRPr lang="el-GR" sz="1800" b="0">
                <a:solidFill>
                  <a:schemeClr val="bg1"/>
                </a:solidFill>
                <a:latin typeface="+mn-lt"/>
              </a:defRPr>
            </a:lvl1pPr>
          </a:lstStyle>
          <a:p>
            <a:endParaRPr lang="el-GR"/>
          </a:p>
        </p:txBody>
      </p:sp>
      <p:sp>
        <p:nvSpPr>
          <p:cNvPr id="20" name="Πλαίσιο κράτησης θέσης εικόνας 3"/>
          <p:cNvSpPr>
            <a:spLocks noGrp="1"/>
          </p:cNvSpPr>
          <p:nvPr>
            <p:ph type="pic" sz="quarter" idx="15"/>
          </p:nvPr>
        </p:nvSpPr>
        <p:spPr>
          <a:xfrm>
            <a:off x="1143000" y="2310893"/>
            <a:ext cx="2011680" cy="2514600"/>
          </a:xfrm>
        </p:spPr>
        <p:txBody>
          <a:bodyPr tIns="457200">
            <a:normAutofit/>
          </a:bodyPr>
          <a:lstStyle>
            <a:lvl1pPr marL="0" indent="0" algn="ctr" latinLnBrk="0">
              <a:buNone/>
              <a:defRPr lang="el-GR" sz="1800">
                <a:solidFill>
                  <a:schemeClr val="bg1"/>
                </a:solidFill>
              </a:defRPr>
            </a:lvl1pPr>
          </a:lstStyle>
          <a:p>
            <a:endParaRPr lang="el-GR"/>
          </a:p>
        </p:txBody>
      </p:sp>
      <p:sp>
        <p:nvSpPr>
          <p:cNvPr id="22" name="Πλαίσιο κράτησης θέσης κειμένου 37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1724657"/>
            <a:ext cx="2011680" cy="481538"/>
          </a:xfrm>
        </p:spPr>
        <p:txBody>
          <a:bodyPr lIns="0" tIns="45720" rIns="0" anchor="t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300"/>
              </a:spcBef>
              <a:buNone/>
              <a:defRPr lang="el-GR" sz="1800" b="0" cap="none" baseline="0">
                <a:solidFill>
                  <a:schemeClr val="bg1"/>
                </a:solidFill>
                <a:effectLst/>
                <a:latin typeface="+mn-lt"/>
              </a:defRPr>
            </a:lvl1pPr>
            <a:lvl2pPr marL="38862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l-GR"/>
              <a:t>μήνυμά σας</a:t>
            </a:r>
          </a:p>
        </p:txBody>
      </p:sp>
      <p:sp>
        <p:nvSpPr>
          <p:cNvPr id="23" name="Πλαίσιο κράτησης θέσης κειμένου 37"/>
          <p:cNvSpPr>
            <a:spLocks noGrp="1"/>
          </p:cNvSpPr>
          <p:nvPr>
            <p:ph type="body" sz="quarter" idx="17" hasCustomPrompt="1"/>
          </p:nvPr>
        </p:nvSpPr>
        <p:spPr>
          <a:xfrm>
            <a:off x="3246120" y="3572140"/>
            <a:ext cx="3383280" cy="481538"/>
          </a:xfrm>
        </p:spPr>
        <p:txBody>
          <a:bodyPr lIns="0" tIns="45720" rIns="0" anchor="b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300"/>
              </a:spcBef>
              <a:buNone/>
              <a:defRPr lang="el-GR" sz="2000" b="1" cap="all" baseline="0">
                <a:solidFill>
                  <a:schemeClr val="accent2"/>
                </a:solidFill>
                <a:effectLst/>
                <a:latin typeface="+mj-lt"/>
              </a:defRPr>
            </a:lvl1pPr>
            <a:lvl2pPr marL="38862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l-GR"/>
              <a:t>Μήνυμα</a:t>
            </a:r>
          </a:p>
        </p:txBody>
      </p:sp>
      <p:sp>
        <p:nvSpPr>
          <p:cNvPr id="24" name="Πλαίσιο κράτησης θέσης κειμένου 37"/>
          <p:cNvSpPr>
            <a:spLocks noGrp="1"/>
          </p:cNvSpPr>
          <p:nvPr>
            <p:ph type="body" sz="quarter" idx="18" hasCustomPrompt="1"/>
          </p:nvPr>
        </p:nvSpPr>
        <p:spPr>
          <a:xfrm>
            <a:off x="3246120" y="3967160"/>
            <a:ext cx="3383280" cy="800100"/>
          </a:xfrm>
        </p:spPr>
        <p:txBody>
          <a:bodyPr lIns="0" tIns="45720" rIns="0" anchor="t">
            <a:noAutofit/>
          </a:bodyPr>
          <a:lstStyle>
            <a:lvl1pPr marL="0" indent="0" algn="ctr" latinLnBrk="0">
              <a:lnSpc>
                <a:spcPct val="90000"/>
              </a:lnSpc>
              <a:spcBef>
                <a:spcPts val="0"/>
              </a:spcBef>
              <a:buNone/>
              <a:defRPr lang="el-GR" sz="1400" b="0" cap="none" baseline="0">
                <a:solidFill>
                  <a:schemeClr val="bg1"/>
                </a:solidFill>
                <a:effectLst/>
                <a:latin typeface="+mn-lt"/>
              </a:defRPr>
            </a:lvl1pPr>
            <a:lvl2pPr marL="38862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l-GR"/>
              <a:t>Λεπτομέρειες</a:t>
            </a:r>
          </a:p>
        </p:txBody>
      </p:sp>
      <p:sp>
        <p:nvSpPr>
          <p:cNvPr id="25" name="Πλαίσιο κράτησης θέσης κειμένου 37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5471523"/>
            <a:ext cx="2011680" cy="481538"/>
          </a:xfrm>
        </p:spPr>
        <p:txBody>
          <a:bodyPr lIns="0" tIns="45720" rIns="0" anchor="b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300"/>
              </a:spcBef>
              <a:buNone/>
              <a:defRPr lang="el-GR" sz="3000" b="1" cap="all" baseline="0">
                <a:solidFill>
                  <a:schemeClr val="accent2"/>
                </a:solidFill>
                <a:effectLst/>
                <a:latin typeface="+mj-lt"/>
              </a:defRPr>
            </a:lvl1pPr>
            <a:lvl2pPr marL="38862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l-GR"/>
              <a:t>Όνομα</a:t>
            </a:r>
          </a:p>
        </p:txBody>
      </p:sp>
      <p:sp>
        <p:nvSpPr>
          <p:cNvPr id="26" name="Πλαίσιο κράτησης θέσης εικόνας 3"/>
          <p:cNvSpPr>
            <a:spLocks noGrp="1"/>
          </p:cNvSpPr>
          <p:nvPr>
            <p:ph type="pic" sz="quarter" idx="20"/>
          </p:nvPr>
        </p:nvSpPr>
        <p:spPr>
          <a:xfrm>
            <a:off x="3246120" y="5235002"/>
            <a:ext cx="3383280" cy="2286000"/>
          </a:xfrm>
        </p:spPr>
        <p:txBody>
          <a:bodyPr tIns="457200">
            <a:normAutofit/>
          </a:bodyPr>
          <a:lstStyle>
            <a:lvl1pPr marL="0" indent="0" algn="ctr" latinLnBrk="0">
              <a:buNone/>
              <a:defRPr lang="el-GR" sz="1800" b="0">
                <a:solidFill>
                  <a:schemeClr val="bg1"/>
                </a:solidFill>
                <a:latin typeface="+mn-lt"/>
              </a:defRPr>
            </a:lvl1pPr>
          </a:lstStyle>
          <a:p>
            <a:endParaRPr lang="el-GR"/>
          </a:p>
        </p:txBody>
      </p:sp>
      <p:sp>
        <p:nvSpPr>
          <p:cNvPr id="27" name="Πλαίσιο κράτησης θέσης εικόνας 3"/>
          <p:cNvSpPr>
            <a:spLocks noGrp="1"/>
          </p:cNvSpPr>
          <p:nvPr>
            <p:ph type="pic" sz="quarter" idx="21"/>
          </p:nvPr>
        </p:nvSpPr>
        <p:spPr>
          <a:xfrm>
            <a:off x="1143000" y="6378003"/>
            <a:ext cx="2011680" cy="2514600"/>
          </a:xfrm>
        </p:spPr>
        <p:txBody>
          <a:bodyPr tIns="457200">
            <a:normAutofit/>
          </a:bodyPr>
          <a:lstStyle>
            <a:lvl1pPr marL="0" indent="0" algn="ctr" latinLnBrk="0">
              <a:buNone/>
              <a:defRPr lang="el-GR" sz="1800">
                <a:solidFill>
                  <a:schemeClr val="bg1"/>
                </a:solidFill>
              </a:defRPr>
            </a:lvl1pPr>
          </a:lstStyle>
          <a:p>
            <a:endParaRPr lang="el-GR"/>
          </a:p>
        </p:txBody>
      </p:sp>
      <p:sp>
        <p:nvSpPr>
          <p:cNvPr id="28" name="Πλαίσιο κράτησης θέσης κειμένου 37"/>
          <p:cNvSpPr>
            <a:spLocks noGrp="1"/>
          </p:cNvSpPr>
          <p:nvPr>
            <p:ph type="body" sz="quarter" idx="22" hasCustomPrompt="1"/>
          </p:nvPr>
        </p:nvSpPr>
        <p:spPr>
          <a:xfrm>
            <a:off x="1143000" y="5791767"/>
            <a:ext cx="2011680" cy="481538"/>
          </a:xfrm>
        </p:spPr>
        <p:txBody>
          <a:bodyPr lIns="0" tIns="45720" rIns="0" anchor="t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300"/>
              </a:spcBef>
              <a:buNone/>
              <a:defRPr lang="el-GR" sz="1800" b="0" cap="none" baseline="0">
                <a:solidFill>
                  <a:schemeClr val="bg1"/>
                </a:solidFill>
                <a:effectLst/>
                <a:latin typeface="+mn-lt"/>
              </a:defRPr>
            </a:lvl1pPr>
            <a:lvl2pPr marL="38862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l-GR"/>
              <a:t>μήνυμά σας</a:t>
            </a:r>
          </a:p>
        </p:txBody>
      </p:sp>
      <p:sp>
        <p:nvSpPr>
          <p:cNvPr id="29" name="Πλαίσιο κράτησης θέσης κειμένου 37"/>
          <p:cNvSpPr>
            <a:spLocks noGrp="1"/>
          </p:cNvSpPr>
          <p:nvPr>
            <p:ph type="body" sz="quarter" idx="23" hasCustomPrompt="1"/>
          </p:nvPr>
        </p:nvSpPr>
        <p:spPr>
          <a:xfrm>
            <a:off x="3246120" y="7644384"/>
            <a:ext cx="3383280" cy="481538"/>
          </a:xfrm>
        </p:spPr>
        <p:txBody>
          <a:bodyPr lIns="0" tIns="45720" rIns="0" anchor="b">
            <a:noAutofit/>
          </a:bodyPr>
          <a:lstStyle>
            <a:lvl1pPr marL="0" indent="0" algn="ctr" latinLnBrk="0">
              <a:lnSpc>
                <a:spcPct val="100000"/>
              </a:lnSpc>
              <a:spcBef>
                <a:spcPts val="300"/>
              </a:spcBef>
              <a:buNone/>
              <a:defRPr lang="el-GR" sz="2000" b="1" cap="all" baseline="0">
                <a:solidFill>
                  <a:schemeClr val="accent2"/>
                </a:solidFill>
                <a:effectLst/>
                <a:latin typeface="+mj-lt"/>
              </a:defRPr>
            </a:lvl1pPr>
            <a:lvl2pPr marL="38862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l-GR"/>
              <a:t>Μήνυμα</a:t>
            </a:r>
          </a:p>
        </p:txBody>
      </p:sp>
      <p:sp>
        <p:nvSpPr>
          <p:cNvPr id="30" name="Πλαίσιο κράτησης θέσης κειμένου 37"/>
          <p:cNvSpPr>
            <a:spLocks noGrp="1"/>
          </p:cNvSpPr>
          <p:nvPr>
            <p:ph type="body" sz="quarter" idx="24" hasCustomPrompt="1"/>
          </p:nvPr>
        </p:nvSpPr>
        <p:spPr>
          <a:xfrm>
            <a:off x="3246120" y="8037576"/>
            <a:ext cx="3383280" cy="800100"/>
          </a:xfrm>
        </p:spPr>
        <p:txBody>
          <a:bodyPr lIns="0" tIns="45720" rIns="0" anchor="t">
            <a:noAutofit/>
          </a:bodyPr>
          <a:lstStyle>
            <a:lvl1pPr marL="0" indent="0" algn="ctr" latinLnBrk="0">
              <a:lnSpc>
                <a:spcPct val="90000"/>
              </a:lnSpc>
              <a:spcBef>
                <a:spcPts val="0"/>
              </a:spcBef>
              <a:buNone/>
              <a:defRPr lang="el-GR" sz="1400" b="0" cap="none" baseline="0">
                <a:solidFill>
                  <a:schemeClr val="bg1"/>
                </a:solidFill>
                <a:effectLst/>
                <a:latin typeface="+mn-lt"/>
              </a:defRPr>
            </a:lvl1pPr>
            <a:lvl2pPr marL="38862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el-GR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l-GR"/>
              <a:t>Λεπτομέρειες</a:t>
            </a:r>
          </a:p>
        </p:txBody>
      </p:sp>
    </p:spTree>
    <p:extLst>
      <p:ext uri="{BB962C8B-B14F-4D97-AF65-F5344CB8AC3E}">
        <p14:creationId xmlns:p14="http://schemas.microsoft.com/office/powerpoint/2010/main" val="25651821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theme" Target="/ppt/theme/theme13.xml" Id="rId2" /><Relationship Type="http://schemas.openxmlformats.org/officeDocument/2006/relationships/slideLayout" Target="/ppt/slideLayouts/slideLayout11.xml" Id="rId1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Πλαίσιο κράτησης θέσης τίτλου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/>
              <a:t>Κάντε κλικ για να επεξεργαστείτε το στυλ </a:t>
            </a:r>
            <a:r>
              <a:rPr lang="el-GR" noProof="0" dirty="0"/>
              <a:t>υποδείγματος</a:t>
            </a:r>
            <a:r>
              <a:rPr lang="el-GR" dirty="0"/>
              <a:t> τίτλου</a:t>
            </a:r>
          </a:p>
        </p:txBody>
      </p:sp>
      <p:sp>
        <p:nvSpPr>
          <p:cNvPr id="3" name="Πλαίσιο κράτησης θέσης κειμένου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Κάντε κλικ για να επεξεργαστείτε τα στυλ υποδείγματος κειμένου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Πλαίσιο κράτησης θέσης ημερομηνίας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el-GR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F0B78-83E1-4497-80F4-2C36698B5B0A}" type="datetimeFigureOut">
              <a:t>9/12/2013</a:t>
            </a:fld>
            <a:endParaRPr lang="el-GR"/>
          </a:p>
        </p:txBody>
      </p:sp>
      <p:sp>
        <p:nvSpPr>
          <p:cNvPr id="5" name="Πλαίσιο κράτησης θέσης υποσέλιδου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el-GR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Πλαίσιο κράτησης θέσης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el-GR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E683A-2D7E-4358-86B3-B8E4AF8BE975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674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iming>
    <p:tnLst>
      <p:par>
        <p:cTn id="1" dur="indefinite" restart="never" nodeType="tmRoot"/>
      </p:par>
    </p:tnLst>
  </p:timing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lang="el-GR"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lang="el-GR"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el-GR"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el-GR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el-GR"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el-GR"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el-GR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el-GR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el-GR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el-GR"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777240" rtl="0" eaLnBrk="1" latinLnBrk="0" hangingPunct="1">
        <a:defRPr lang="el-GR"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lang="el-GR"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lang="el-GR"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lang="el-GR"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lang="el-GR"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lang="el-GR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lang="el-GR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lang="el-GR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lang="el-GR"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image" Target="/ppt/media/image22.jpg" Id="rId3" /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Relationship Type="http://schemas.openxmlformats.org/officeDocument/2006/relationships/image" Target="/ppt/media/image53.jpeg" Id="rId6" /><Relationship Type="http://schemas.openxmlformats.org/officeDocument/2006/relationships/image" Target="/ppt/media/image44.jpeg" Id="rId5" /><Relationship Type="http://schemas.openxmlformats.org/officeDocument/2006/relationships/image" Target="/ppt/media/image35.jpeg" Id="rId4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Πλαίσιο κράτησης θέσης κειμένου 2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l-GR" dirty="0"/>
              <a:t>Ο ΠΕΤΡΟΣ</a:t>
            </a:r>
            <a:endParaRPr lang="el-GR" dirty="0"/>
          </a:p>
        </p:txBody>
      </p:sp>
      <p:sp>
        <p:nvSpPr>
          <p:cNvPr id="29" name="Πλαίσιο κράτησης θέσης κειμένου 2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l-GR"/>
              <a:t>κλείνει τα 21!</a:t>
            </a:r>
          </a:p>
        </p:txBody>
      </p:sp>
      <p:sp>
        <p:nvSpPr>
          <p:cNvPr id="30" name="Πλαίσιο κράτησης θέσης κειμένου 29"/>
          <p:cNvSpPr>
            <a:spLocks noGrp="1"/>
          </p:cNvSpPr>
          <p:nvPr>
            <p:ph type="body" sz="quarter" idx="17"/>
          </p:nvPr>
        </p:nvSpPr>
        <p:spPr>
          <a:xfrm>
            <a:off x="3246120" y="3518800"/>
            <a:ext cx="3383280" cy="481538"/>
          </a:xfrm>
        </p:spPr>
        <p:txBody>
          <a:bodyPr/>
          <a:lstStyle/>
          <a:p>
            <a:r>
              <a:rPr lang="el-GR" dirty="0"/>
              <a:t>ΕΛΑΤΕ ΣΤΟ ΠΑΡΤΥ ΜΑΣ!</a:t>
            </a:r>
            <a:endParaRPr lang="el-GR" dirty="0"/>
          </a:p>
        </p:txBody>
      </p:sp>
      <p:sp>
        <p:nvSpPr>
          <p:cNvPr id="31" name="Πλαίσιο κράτησης θέσης κειμένου 30"/>
          <p:cNvSpPr>
            <a:spLocks noGrp="1"/>
          </p:cNvSpPr>
          <p:nvPr>
            <p:ph type="body" sz="quarter" idx="18"/>
          </p:nvPr>
        </p:nvSpPr>
        <p:spPr>
          <a:xfrm>
            <a:off x="3246120" y="3913820"/>
            <a:ext cx="3383280" cy="800100"/>
          </a:xfrm>
        </p:spPr>
        <p:txBody>
          <a:bodyPr/>
          <a:lstStyle/>
          <a:p>
            <a:r>
              <a:rPr lang="el-GR" dirty="0"/>
              <a:t>Σάββατο, 23 Απριλίου @ 4:00 </a:t>
            </a:r>
            <a:r>
              <a:rPr lang="el-GR" dirty="0" err="1"/>
              <a:t>μμ</a:t>
            </a:r>
            <a:endParaRPr lang="el-GR" dirty="0"/>
          </a:p>
          <a:p>
            <a:r>
              <a:rPr lang="el-GR" dirty="0" err="1"/>
              <a:t>Φιλήμονος</a:t>
            </a:r>
            <a:r>
              <a:rPr lang="el-GR" dirty="0"/>
              <a:t> 762, Αθήνα 47100</a:t>
            </a:r>
          </a:p>
          <a:p>
            <a:r>
              <a:rPr lang="el-GR" dirty="0"/>
              <a:t>Απάντηση στην πρόσκληση στο 425.555.0150</a:t>
            </a:r>
          </a:p>
        </p:txBody>
      </p:sp>
      <p:sp>
        <p:nvSpPr>
          <p:cNvPr id="32" name="Πλαίσιο κράτησης θέσης κειμένου 31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l-GR" dirty="0"/>
              <a:t>Ο ΠΕΤΡΟΣ</a:t>
            </a:r>
            <a:endParaRPr lang="el-GR" dirty="0"/>
          </a:p>
        </p:txBody>
      </p:sp>
      <p:sp>
        <p:nvSpPr>
          <p:cNvPr id="35" name="Πλαίσιο κράτησης θέσης κειμένου 3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l-GR"/>
              <a:t>κλείνει τα 21!</a:t>
            </a:r>
          </a:p>
        </p:txBody>
      </p:sp>
      <p:sp>
        <p:nvSpPr>
          <p:cNvPr id="36" name="Πλαίσιο κράτησης θέσης κειμένου 35"/>
          <p:cNvSpPr>
            <a:spLocks noGrp="1"/>
          </p:cNvSpPr>
          <p:nvPr>
            <p:ph type="body" sz="quarter" idx="23"/>
          </p:nvPr>
        </p:nvSpPr>
        <p:spPr>
          <a:xfrm>
            <a:off x="3246120" y="7591044"/>
            <a:ext cx="3383280" cy="481538"/>
          </a:xfrm>
        </p:spPr>
        <p:txBody>
          <a:bodyPr/>
          <a:lstStyle/>
          <a:p>
            <a:r>
              <a:rPr lang="el-GR"/>
              <a:t>ΕΛΑΤΕ ΣΤΟ ΠΑΡΤΥ ΜΑΣ!</a:t>
            </a:r>
            <a:endParaRPr lang="el-GR" dirty="0"/>
          </a:p>
        </p:txBody>
      </p:sp>
      <p:sp>
        <p:nvSpPr>
          <p:cNvPr id="37" name="Πλαίσιο κράτησης θέσης κειμένου 36"/>
          <p:cNvSpPr>
            <a:spLocks noGrp="1"/>
          </p:cNvSpPr>
          <p:nvPr>
            <p:ph type="body" sz="quarter" idx="24"/>
          </p:nvPr>
        </p:nvSpPr>
        <p:spPr>
          <a:xfrm>
            <a:off x="3246120" y="7984236"/>
            <a:ext cx="3383280" cy="800100"/>
          </a:xfrm>
        </p:spPr>
        <p:txBody>
          <a:bodyPr/>
          <a:lstStyle/>
          <a:p>
            <a:r>
              <a:rPr lang="el-GR"/>
              <a:t>Σάββατο, 23 Απριλίου @ 4:00 μμ</a:t>
            </a:r>
          </a:p>
          <a:p>
            <a:r>
              <a:rPr lang="el-GR"/>
              <a:t>Φιλήμονος 762, Αθήνα 47100</a:t>
            </a:r>
          </a:p>
          <a:p>
            <a:r>
              <a:rPr lang="el-GR"/>
              <a:t>Απάντηση στην πρόσκληση στο 425.555.0150</a:t>
            </a:r>
          </a:p>
          <a:p>
            <a:endParaRPr lang="el-GR"/>
          </a:p>
        </p:txBody>
      </p:sp>
      <p:pic>
        <p:nvPicPr>
          <p:cNvPr id="6" name="Πλαίσιο κράτησης θέσης εικόνας 5"/>
          <p:cNvPicPr>
            <a:picLocks noGrp="1" noChangeAspect="1"/>
          </p:cNvPicPr>
          <p:nvPr>
            <p:ph type="pic"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55" b="8355"/>
          <a:stretch>
            <a:fillRect/>
          </a:stretch>
        </p:blipFill>
        <p:spPr/>
      </p:pic>
      <p:pic>
        <p:nvPicPr>
          <p:cNvPr id="9" name="Πλαίσιο κράτησης θέσης εικόνας 8"/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67" t="3454" r="8656" b="1556"/>
          <a:stretch/>
        </p:blipFill>
        <p:spPr/>
      </p:pic>
      <p:pic>
        <p:nvPicPr>
          <p:cNvPr id="13" name="Πλαίσιο κράτησης θέσης εικόνας 12"/>
          <p:cNvPicPr>
            <a:picLocks noGrp="1" noChangeAspect="1"/>
          </p:cNvPicPr>
          <p:nvPr>
            <p:ph type="pic" sz="quarter" idx="21"/>
          </p:nvPr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" t="23639" r="22516" b="12452"/>
          <a:stretch/>
        </p:blipFill>
        <p:spPr/>
      </p:pic>
      <p:pic>
        <p:nvPicPr>
          <p:cNvPr id="12" name="Πλαίσιο κράτησης θέσης εικόνας 11"/>
          <p:cNvPicPr>
            <a:picLocks noGrp="1" noChangeAspect="1"/>
          </p:cNvPicPr>
          <p:nvPr>
            <p:ph type="pic" sz="quarter" idx="20"/>
          </p:nvPr>
        </p:nvPicPr>
        <p:blipFill rotWithShape="1">
          <a:blip r:embed="rId6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56" t="3612" r="8614" b="1330"/>
          <a:stretch/>
        </p:blipFill>
        <p:spPr/>
      </p:pic>
    </p:spTree>
    <p:extLst>
      <p:ext uri="{BB962C8B-B14F-4D97-AF65-F5344CB8AC3E}">
        <p14:creationId xmlns:p14="http://schemas.microsoft.com/office/powerpoint/2010/main" val="329569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3.xml><?xml version="1.0" encoding="utf-8"?>
<a:theme xmlns:a="http://schemas.openxmlformats.org/drawingml/2006/main" name="Invitation 2 Photos">
  <a:themeElements>
    <a:clrScheme name="Birthday Invitation Bright">
      <a:dk1>
        <a:sysClr val="windowText" lastClr="000000"/>
      </a:dk1>
      <a:lt1>
        <a:srgbClr val="FFFFFF"/>
      </a:lt1>
      <a:dk2>
        <a:srgbClr val="1F2123"/>
      </a:dk2>
      <a:lt2>
        <a:srgbClr val="F0F0F0"/>
      </a:lt2>
      <a:accent1>
        <a:srgbClr val="E1B901"/>
      </a:accent1>
      <a:accent2>
        <a:srgbClr val="5267B0"/>
      </a:accent2>
      <a:accent3>
        <a:srgbClr val="9AD144"/>
      </a:accent3>
      <a:accent4>
        <a:srgbClr val="2DB8CD"/>
      </a:accent4>
      <a:accent5>
        <a:srgbClr val="FF8021"/>
      </a:accent5>
      <a:accent6>
        <a:srgbClr val="F14124"/>
      </a:accent6>
      <a:hlink>
        <a:srgbClr val="2DB8CD"/>
      </a:hlink>
      <a:folHlink>
        <a:srgbClr val="5267B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vitation2photosYellow.potx" id="{7A3D0099-B147-4797-8117-4A664D23D0C7}" vid="{590686AC-1402-45B0-9697-D3F76DA56DEC}"/>
    </a:ext>
  </a:extLst>
</a:theme>
</file>

<file path=ppt/theme/theme22.xml><?xml version="1.0" encoding="utf-8"?>
<a:theme xmlns:a="http://schemas.openxmlformats.org/drawingml/2006/main" name="Office Theme">
  <a:themeElements>
    <a:clrScheme name="Birthday Invitation Bright">
      <a:dk1>
        <a:sysClr val="windowText" lastClr="000000"/>
      </a:dk1>
      <a:lt1>
        <a:srgbClr val="FFFFFF"/>
      </a:lt1>
      <a:dk2>
        <a:srgbClr val="1F2123"/>
      </a:dk2>
      <a:lt2>
        <a:srgbClr val="F0F0F0"/>
      </a:lt2>
      <a:accent1>
        <a:srgbClr val="ED236F"/>
      </a:accent1>
      <a:accent2>
        <a:srgbClr val="5267B0"/>
      </a:accent2>
      <a:accent3>
        <a:srgbClr val="9AD144"/>
      </a:accent3>
      <a:accent4>
        <a:srgbClr val="2DB8CD"/>
      </a:accent4>
      <a:accent5>
        <a:srgbClr val="FF8021"/>
      </a:accent5>
      <a:accent6>
        <a:srgbClr val="F14124"/>
      </a:accent6>
      <a:hlink>
        <a:srgbClr val="2DB8CD"/>
      </a:hlink>
      <a:folHlink>
        <a:srgbClr val="5267B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1.xml><?xml version="1.0" encoding="utf-8"?>
<a:theme xmlns:a="http://schemas.openxmlformats.org/drawingml/2006/main" name="Office Theme">
  <a:themeElements>
    <a:clrScheme name="Birthday Invitation Bright">
      <a:dk1>
        <a:sysClr val="windowText" lastClr="000000"/>
      </a:dk1>
      <a:lt1>
        <a:srgbClr val="FFFFFF"/>
      </a:lt1>
      <a:dk2>
        <a:srgbClr val="1F2123"/>
      </a:dk2>
      <a:lt2>
        <a:srgbClr val="F0F0F0"/>
      </a:lt2>
      <a:accent1>
        <a:srgbClr val="ED236F"/>
      </a:accent1>
      <a:accent2>
        <a:srgbClr val="5267B0"/>
      </a:accent2>
      <a:accent3>
        <a:srgbClr val="9AD144"/>
      </a:accent3>
      <a:accent4>
        <a:srgbClr val="2DB8CD"/>
      </a:accent4>
      <a:accent5>
        <a:srgbClr val="FF8021"/>
      </a:accent5>
      <a:accent6>
        <a:srgbClr val="F14124"/>
      </a:accent6>
      <a:hlink>
        <a:srgbClr val="2DB8CD"/>
      </a:hlink>
      <a:folHlink>
        <a:srgbClr val="5267B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3.xml.rels>&#65279;<?xml version="1.0" encoding="utf-8"?><Relationships xmlns="http://schemas.openxmlformats.org/package/2006/relationships"><Relationship Type="http://schemas.openxmlformats.org/officeDocument/2006/relationships/customXmlProps" Target="/customXml/itemProps13.xml" Id="rId1" /></Relationships>
</file>

<file path=customXml/_rels/item22.xml.rels>&#65279;<?xml version="1.0" encoding="utf-8"?><Relationships xmlns="http://schemas.openxmlformats.org/package/2006/relationships"><Relationship Type="http://schemas.openxmlformats.org/officeDocument/2006/relationships/customXmlProps" Target="/customXml/itemProps22.xml" Id="rId1" /></Relationships>
</file>

<file path=customXml/_rels/item3.xml.rels>&#65279;<?xml version="1.0" encoding="utf-8"?><Relationships xmlns="http://schemas.openxmlformats.org/package/2006/relationships"><Relationship Type="http://schemas.openxmlformats.org/officeDocument/2006/relationships/customXmlProps" Target="/customXml/itemProps31.xml" Id="rId1" /></Relationships>
</file>

<file path=customXml/item1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Αυτή η τιμή υποδεικνύει τον αριθμό αποθηκεύσεων ή αναθεωρήσεων. Η εφαρμογή είναι υπεύθυνη για την ενημέρωση αυτής της τιμής έπειτα από κάθε αναθεώρηση.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Φόρμα_βιβλιοθήκης_εγγράφων</Display>
  <Edit>Φόρμα_βιβλιοθήκης_εγγράφων</Edit>
  <New>Φόρμα_βιβλιοθήκης_εγγράφων</New>
</FormTemplates>
</file>

<file path=customXml/itemProps13.xml><?xml version="1.0" encoding="utf-8"?>
<ds:datastoreItem xmlns:ds="http://schemas.openxmlformats.org/officeDocument/2006/customXml" ds:itemID="{9511860E-FB2F-411C-B9BC-1EF2251540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2.xml><?xml version="1.0" encoding="utf-8"?>
<ds:datastoreItem xmlns:ds="http://schemas.openxmlformats.org/officeDocument/2006/customXml" ds:itemID="{256C756E-75B0-4ED0-953A-59634A68A4D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1.xml><?xml version="1.0" encoding="utf-8"?>
<ds:datastoreItem xmlns:ds="http://schemas.openxmlformats.org/officeDocument/2006/customXml" ds:itemID="{7A06F820-7F2D-43AE-B118-A6BB8CBC9016}">
  <ds:schemaRefs>
    <ds:schemaRef ds:uri="http://schemas.microsoft.com/sharepoint/v3/contenttype/forms"/>
  </ds:schemaRefs>
</ds:datastoreItem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119</ap:Words>
  <ap:Application>Microsoft Office PowerPoint</ap:Application>
  <ap:PresentationFormat>Προσαρμογή</ap:PresentationFormat>
  <ap:Paragraphs>14</ap:Paragraphs>
  <ap:Slides>1</ap:Slides>
  <ap:Notes>1</ap:Notes>
  <ap:HiddenSlides>0</ap:HiddenSlides>
  <ap:MMClips>0</ap:MMClips>
  <ap:ScaleCrop>false</ap:ScaleCrop>
  <ap:HeadingPairs>
    <vt:vector baseType="variant" size="6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ap:HeadingPairs>
  <ap:TitlesOfParts>
    <vt:vector baseType="lpstr" size="6">
      <vt:lpstr>Arial</vt:lpstr>
      <vt:lpstr>Calibri</vt:lpstr>
      <vt:lpstr>Calibri Light</vt:lpstr>
      <vt:lpstr>Century Gothic</vt:lpstr>
      <vt:lpstr>Invitation 2 Photos</vt:lpstr>
      <vt:lpstr>Παρουσίαση του PowerPoint</vt:lpstr>
    </vt:vector>
  </ap:TitlesOfParts>
  <ap:LinksUpToDate>false</ap:LinksUpToDate>
  <ap:SharedDoc>false</ap:SharedDoc>
  <ap:HyperlinksChanged>false</ap:HyperlinksChanged>
  <ap:AppVersion>15.0000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2013-06-24T18:04:12Z</dcterms:created>
  <dcterms:modified xsi:type="dcterms:W3CDTF">2013-12-09T11:46:04Z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