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31" autoAdjust="0"/>
  </p:normalViewPr>
  <p:slideViewPr>
    <p:cSldViewPr snapToGrid="0">
      <p:cViewPr varScale="1">
        <p:scale>
          <a:sx n="67" d="100"/>
          <a:sy n="67" d="100"/>
        </p:scale>
        <p:origin x="156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00A65721-4AD9-4F4E-91E4-B38E00E4EEF4}" type="datetimeFigureOut">
              <a:rPr lang="el-GR"/>
              <a:t>19/3/2014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09D8C508-A143-4FC7-94DD-2868E3E037EE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95DC5D78-39BE-4C7D-9783-22D5EAEFC7B2}" type="datetimeFigureOut">
              <a:t>19/3/2014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41EFBA75-BA90-4A61-9717-741EDD6841F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Μην ντρέπεστε! Για να προσθέσετε το δικό σας μήνυμα, επιλέξτε απλώς το κείμενο σε αυτήν τη σελίδα και πληκτρολογήστε το δικό σας κείμενο. </a:t>
            </a:r>
            <a:r>
              <a:rPr lang="el-GR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Όταν πληκτρολογήσετε την ηλικία στο επάνω μέρος, </a:t>
            </a:r>
            <a:r>
              <a:rPr lang="el-GR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θα γυρίσει </a:t>
            </a:r>
            <a:r>
              <a:rPr lang="el-GR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ανάποδα</a:t>
            </a:r>
            <a:r>
              <a:rPr lang="el-GR" sz="1200" kern="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μόνη της</a:t>
            </a:r>
            <a:r>
              <a:rPr lang="el-GR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el-GR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Παρατηρήσατε ότι έχουμε δημιουργήσει σημάδια δίπλωσης για εσάς; Είναι πολύ αχνά, αλλά, εάν δεν θέλετε να εμφανίζονται στην κάρτα σας, απλώς διαγράψτε τα πριν από την εκτύπωση.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l-GR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l-GR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l-GR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Μην ντρέπεστε! Για να προσθέσετε το δικό σας μήνυμα, επιλέξτε απλώς το κείμενο σε αυτήν τη σελίδα και πληκτρολογήστε το δικό σας κείμενο. Θα γυρίσει ανάποδα μόνο του.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l-GR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Παρατηρήσατε ότι έχουμε δημιουργήσει σημάδια δίπλωσης για εσάς; Είναι πολύ αχνά, αλλά, εάν δεν θέλετε να εμφανίζονται στην κάρτα σας, απλώς διαγράψτε τα πριν από την εκτύπωση.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l-GR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l-GR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ξωτερική σελίδ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Ορθογώνιο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6" name="ακτίνες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" name="Ελεύθερη σχεδίαση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Ελεύθερη σχεδίαση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Ελεύθερη σχεδίαση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" name="Ελεύθερη σχεδίαση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" name="Ελεύθερη σχεδίαση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Ελεύθερη σχεδίαση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Ελεύθερη σχεδίαση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9" name="Ελεύθερη σχεδίαση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" name="Ελεύθερη σχεδίαση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" name="Ελεύθερη σχεδίαση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Ελεύθερη σχεδίαση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Ελεύθερη σχεδίαση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24" name="περίγραμμα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8" name="Ορθογώνιο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0" name="Ευθεία γραμμή σύνδεσης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Πλαίσιο κράτησης θέσης κειμένου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grpSp>
        <p:nvGrpSpPr>
          <p:cNvPr id="43" name="Ομάδα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Ορθογώνιο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2400">
                <a:latin typeface="+mj-lt"/>
              </a:endParaRPr>
            </a:p>
          </p:txBody>
        </p:sp>
        <p:sp>
          <p:nvSpPr>
            <p:cNvPr id="42" name="Ορθογώνιο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44" name="Πλαίσιο κράτησης θέσης κειμένου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l-GR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l-GR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σωτερική σελίδ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ακτίνες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" name="Ελεύθερη σχεδίαση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Ελεύθερη σχεδίαση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Ελεύθερη σχεδίαση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" name="Ελεύθερη σχεδίαση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" name="Ελεύθερη σχεδίαση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Ελεύθερη σχεδίαση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Ελεύθερη σχεδίαση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9" name="Ελεύθερη σχεδίαση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" name="Ελεύθερη σχεδίαση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" name="Ελεύθερη σχεδίαση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Ελεύθερη σχεδίαση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Ελεύθερη σχεδίαση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24" name="περίγραμμα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8" name="Ορθογώνιο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0" name="Ευθεία γραμμή σύνδεσης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Πλαίσιο κράτησης θέσης κειμένου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l-G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t>19/3/2014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l-G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l-G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l-G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Πλαίσιο κράτησης θέσης κειμένου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/>
              <a:t>ΝΑ ΤΑ ΕΚΑΤΟΣΤΙΣΕΙΣ!</a:t>
            </a:r>
          </a:p>
        </p:txBody>
      </p:sp>
      <p:sp>
        <p:nvSpPr>
          <p:cNvPr id="8" name="Πλαίσιο κράτησης θέσης κειμένου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l-GR"/>
              <a:t>21</a:t>
            </a:r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Ορθογώνιο 4"/>
          <p:cNvSpPr/>
          <p:nvPr/>
        </p:nvSpPr>
        <p:spPr>
          <a:xfrm>
            <a:off x="-962718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l-GR" sz="1400">
                <a:solidFill>
                  <a:schemeClr val="tx1"/>
                </a:solidFill>
              </a:rPr>
              <a:t>Διπλώστε εδώ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ιμένου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l-GR"/>
              <a:t>ΧΑΡΟΥΜΕΝΑ 21α ΓΕΝΕΘΛΙΑ</a:t>
            </a:r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Ορθογώνιο 3"/>
          <p:cNvSpPr/>
          <p:nvPr/>
        </p:nvSpPr>
        <p:spPr>
          <a:xfrm>
            <a:off x="7793999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>
                <a:solidFill>
                  <a:schemeClr val="tx1"/>
                </a:solidFill>
              </a:rPr>
              <a:t>Διπλώστε εδώ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Κάρτα γενεθλίων (Μπλε ακτίνες)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150</Words>
  <Application>Microsoft Office PowerPoint</Application>
  <PresentationFormat>Προσαρμογή</PresentationFormat>
  <Paragraphs>11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Κάρτα γενεθλίων (Μπλε ακτίνες)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>Maria Pertessi</cp:lastModifiedBy>
  <cp:revision>8</cp:revision>
  <dcterms:created xsi:type="dcterms:W3CDTF">2013-04-05T19:53:59Z</dcterms:created>
  <dcterms:modified xsi:type="dcterms:W3CDTF">2014-03-19T09:18:43Z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