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31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48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01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9541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60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438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96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6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2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73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06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2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41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19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0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8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95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7244522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Βερολίνο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TC104033917[[fn=Βερολίνο]]</Template>
  <TotalTime>0</TotalTime>
  <Words>0</Words>
  <Application>Microsoft Office PowerPoint</Application>
  <PresentationFormat>Ευρεία οθόνη</PresentationFormat>
  <Paragraphs>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Βερολίνο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Sarun Da-asa</dc:creator>
  <cp:lastModifiedBy>Sarun Da-asa</cp:lastModifiedBy>
  <cp:revision>1</cp:revision>
  <dcterms:created xsi:type="dcterms:W3CDTF">2013-07-31T04:14:01Z</dcterms:created>
  <dcterms:modified xsi:type="dcterms:W3CDTF">2013-07-31T04:14:35Z</dcterms:modified>
</cp:coreProperties>
</file>