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4E172C26-35E5-4283-ACA5-F5D9124AF9B4}" type="datetimeFigureOut">
              <a:rPr lang="el-GR" smtClean="0"/>
              <a:t>9/10/2015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5BAE216A-723A-4C86-89D1-BAD2216036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FDCF548D-D9EE-4800-B26A-C4A2EA2E981D}" type="datetimeFigureOut">
              <a:t>9/10/2015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7D94DD5-A74C-4EFE-ABD0-F7B6105E106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όγραμμα μαθημάτ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Πλαίσιο κειμένου 17"/>
          <p:cNvSpPr txBox="1"/>
          <p:nvPr/>
        </p:nvSpPr>
        <p:spPr>
          <a:xfrm>
            <a:off x="125492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Πλαίσιο κειμένου 19"/>
          <p:cNvSpPr txBox="1"/>
          <p:nvPr/>
        </p:nvSpPr>
        <p:spPr>
          <a:xfrm>
            <a:off x="255479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Πλαίσιο κειμένου 21"/>
          <p:cNvSpPr txBox="1"/>
          <p:nvPr/>
        </p:nvSpPr>
        <p:spPr>
          <a:xfrm>
            <a:off x="385467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Πλαίσιο κειμένου 23"/>
          <p:cNvSpPr txBox="1"/>
          <p:nvPr/>
        </p:nvSpPr>
        <p:spPr>
          <a:xfrm>
            <a:off x="515455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Πλαίσιο κειμένου 25"/>
          <p:cNvSpPr txBox="1"/>
          <p:nvPr/>
        </p:nvSpPr>
        <p:spPr>
          <a:xfrm>
            <a:off x="645442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Πλαίσιο κειμένου 27"/>
          <p:cNvSpPr txBox="1"/>
          <p:nvPr/>
        </p:nvSpPr>
        <p:spPr>
          <a:xfrm>
            <a:off x="775430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l-GR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Μάθημα</a:t>
            </a:r>
            <a:endParaRPr lang="el-GR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" name="Πλαίσιο κειμένου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Δευτ</a:t>
            </a:r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41" name="Πλαίσιο κειμένου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Τρ</a:t>
            </a:r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42" name="Πλαίσιο κειμένου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Τετ.</a:t>
            </a:r>
          </a:p>
        </p:txBody>
      </p:sp>
      <p:sp>
        <p:nvSpPr>
          <p:cNvPr id="143" name="Πλαίσιο κειμένου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Πεμ</a:t>
            </a:r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44" name="Πλαίσιο κειμένου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Παρ.</a:t>
            </a:r>
          </a:p>
        </p:txBody>
      </p:sp>
      <p:sp>
        <p:nvSpPr>
          <p:cNvPr id="145" name="Πλαίσιο κειμένου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Σάβ</a:t>
            </a:r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46" name="Πλαίσιο κειμένου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l-GR" sz="10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Κυρ.</a:t>
            </a:r>
          </a:p>
        </p:txBody>
      </p:sp>
      <p:grpSp>
        <p:nvGrpSpPr>
          <p:cNvPr id="42" name="Ομάδα 41"/>
          <p:cNvGrpSpPr/>
          <p:nvPr/>
        </p:nvGrpSpPr>
        <p:grpSpPr>
          <a:xfrm>
            <a:off x="871864" y="4578636"/>
            <a:ext cx="279123" cy="273807"/>
            <a:chOff x="4406900" y="5281613"/>
            <a:chExt cx="333375" cy="327025"/>
          </a:xfrm>
        </p:grpSpPr>
        <p:sp>
          <p:nvSpPr>
            <p:cNvPr id="81" name="Οβάλ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2" name="Ελεύθερη σχεδίαση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3" name="Ελεύθερη σχεδίαση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4" name="Ελεύθερη σχεδίαση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5" name="Ελεύθερη σχεδίαση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861039" y="1137009"/>
            <a:ext cx="307036" cy="299061"/>
            <a:chOff x="4392613" y="1177925"/>
            <a:chExt cx="366713" cy="357188"/>
          </a:xfrm>
        </p:grpSpPr>
        <p:sp>
          <p:nvSpPr>
            <p:cNvPr id="77" name="Ελεύθερη σχεδίαση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Ελεύθερη σχεδίαση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9" name="Ελεύθερη σχεδίαση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0" name="Ελεύθερη σχεδίαση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871864" y="6244666"/>
            <a:ext cx="307036" cy="297732"/>
            <a:chOff x="4392613" y="157163"/>
            <a:chExt cx="366713" cy="355600"/>
          </a:xfrm>
        </p:grpSpPr>
        <p:sp>
          <p:nvSpPr>
            <p:cNvPr id="69" name="Ελεύθερη σχεδίαση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0" name="Ελεύθερη σχεδίαση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1" name="Ελεύθερη σχεδίαση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2" name="Ελεύθερη σχεδίαση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Ελεύθερη σχεδίαση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4" name="Ελεύθερη σχεδίαση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5" name="Ελεύθερη σχεδίαση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Ελεύθερη σχεδίαση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5" name="Ομάδα 44"/>
          <p:cNvGrpSpPr/>
          <p:nvPr/>
        </p:nvGrpSpPr>
        <p:grpSpPr>
          <a:xfrm>
            <a:off x="876989" y="2859484"/>
            <a:ext cx="271148" cy="283111"/>
            <a:chOff x="4411663" y="3225800"/>
            <a:chExt cx="323850" cy="338138"/>
          </a:xfrm>
        </p:grpSpPr>
        <p:sp>
          <p:nvSpPr>
            <p:cNvPr id="65" name="Ελεύθερη σχεδίαση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Ελεύθερη σχεδίαση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Ελεύθερη σχεδίαση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Ελεύθερη σχεδίαση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6" name="Ομάδα 45"/>
          <p:cNvGrpSpPr/>
          <p:nvPr/>
        </p:nvGrpSpPr>
        <p:grpSpPr>
          <a:xfrm>
            <a:off x="873001" y="3721386"/>
            <a:ext cx="279123" cy="273807"/>
            <a:chOff x="4406900" y="4259263"/>
            <a:chExt cx="333375" cy="327025"/>
          </a:xfrm>
        </p:grpSpPr>
        <p:sp>
          <p:nvSpPr>
            <p:cNvPr id="61" name="Οβάλ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2" name="Οβάλ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3" name="Ελεύθερη σχεδίαση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Ελεύθερη σχεδίαση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7" name="Ομάδα 46"/>
          <p:cNvGrpSpPr/>
          <p:nvPr/>
        </p:nvGrpSpPr>
        <p:grpSpPr>
          <a:xfrm>
            <a:off x="871864" y="5443906"/>
            <a:ext cx="307036" cy="299061"/>
            <a:chOff x="4392613" y="6326188"/>
            <a:chExt cx="366713" cy="357188"/>
          </a:xfrm>
        </p:grpSpPr>
        <p:sp>
          <p:nvSpPr>
            <p:cNvPr id="53" name="Ελεύθερη σχεδίαση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" name="Οβάλ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Οβάλ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Ελεύθερη σχεδίαση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Ελεύθερη σχεδίαση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8" name="Ελεύθερη σχεδίαση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9" name="Ελεύθερη σχεδίαση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Ελεύθερη σχεδίαση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873001" y="2006886"/>
            <a:ext cx="279123" cy="273807"/>
            <a:chOff x="4406900" y="2216150"/>
            <a:chExt cx="333375" cy="327025"/>
          </a:xfrm>
        </p:grpSpPr>
        <p:sp>
          <p:nvSpPr>
            <p:cNvPr id="49" name="Οβάλ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Ελεύθερη σχεδίαση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" name="Ελεύθερη σχεδίαση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" name="Ελεύθερη σχεδίαση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>
            <a:noAutofit/>
          </a:bodyPr>
          <a:lstStyle>
            <a:lvl1pPr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l-GR" noProof="0" dirty="0"/>
              <a:t>Κάντε κλικ για να επεξεργαστείτε το στυλ υποδείγματος τίτλου</a:t>
            </a:r>
          </a:p>
        </p:txBody>
      </p:sp>
      <p:sp>
        <p:nvSpPr>
          <p:cNvPr id="17" name="Πλαίσιο κράτησης θέσης κειμένου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19" name="Πλαίσιο κράτησης θέσης κειμένου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21" name="Πλαίσιο κράτησης θέσης κειμένου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23" name="Πλαίσιο κράτησης θέσης κειμένου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25" name="Πλαίσιο κράτησης θέσης κειμένου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27" name="Πλαίσιο κράτησης θέσης κειμένου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866008" cy="182404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l-GR" sz="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Όνομα μαθήματος</a:t>
            </a:r>
          </a:p>
        </p:txBody>
      </p:sp>
      <p:sp>
        <p:nvSpPr>
          <p:cNvPr id="29" name="Πλαίσιο κράτησης θέσης κειμένου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31" name="Πλαίσιο κράτησης θέσης κειμένου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86" name="Πλαίσιο κράτησης θέσης κειμένου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87" name="Πλαίσιο κράτησης θέσης κειμένου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88" name="Πλαίσιο κράτησης θέσης κειμένου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89" name="Πλαίσιο κράτησης θέσης κειμένου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90" name="Πλαίσιο κράτησης θέσης κειμένου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91" name="Πλαίσιο κράτησης θέσης κειμένου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93" name="Πλαίσιο κράτησης θέσης κειμένου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99" name="Πλαίσιο κράτησης θέσης κειμένου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04" name="Πλαίσιο κράτησης θέσης κειμένου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106" name="Πλαίσιο κράτησης θέσης κειμένου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107" name="Πλαίσιο κράτησης θέσης κειμένου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15" name="Πλαίσιο κράτησης θέσης κειμένου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23" name="Πλαίσιο κράτησης θέσης κειμένου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26" name="Πλαίσιο κράτησης θέσης κειμένου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l-GR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Πληκτρολογήστε σημειώσεις εδώ</a:t>
            </a:r>
          </a:p>
        </p:txBody>
      </p:sp>
      <p:sp>
        <p:nvSpPr>
          <p:cNvPr id="131" name="Πλαίσιο κράτησης θέσης κειμένου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890992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39" name="Πλαίσιο κράτησης θέσης κειμένου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l-GR"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Έτος</a:t>
            </a:r>
          </a:p>
        </p:txBody>
      </p:sp>
      <p:sp>
        <p:nvSpPr>
          <p:cNvPr id="92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94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95" name="Text Placehold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96" name="Text Placehold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97" name="Text Placeholder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98" name="Text Placehold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0" name="Text Placehold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1" name="Text Placehold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2" name="Text Placeholder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3" name="Text Placeholder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5" name="Text Placeholder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8" name="Text Placehold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09" name="Text Placeholder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0" name="Text Placeholder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1" name="Text Placeholder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2" name="Text Placeholder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3" name="Text Placeholder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4" name="Text Placeholder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6" name="Text Placeholder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7" name="Text Placeholder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8" name="Text Placeholder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19" name="Text Placeholder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0" name="Text Placeholder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1" name="Text Placeholder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2" name="Text Placeholder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4" name="Text Placeholder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5" name="Text Placeholder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7" name="Text Placeholder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8" name="Text Placeholder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29" name="Text Placeholder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30" name="Text Placeholder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  <p:sp>
        <p:nvSpPr>
          <p:cNvPr id="132" name="Text Placeholder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l-GR" noProof="0" dirty="0" smtClean="0"/>
              <a:t>Πληκτρολογήστε σημειώσεις εδώ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Ομάδα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Ορθογώνιο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Ορθογώνιο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Ορθογώνιο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Ορθογώνιο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8764643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E6EA3B9-2AD1-493F-835C-05D0707624A4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2FBE07B-6D1C-46F0-8383-E5D844F1BF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2400" kern="120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μαθημάτων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/>
              <a:t>Μαθηματικά 101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l-GR" dirty="0"/>
              <a:t>Νέα Ελληνικά 101</a:t>
            </a:r>
          </a:p>
        </p:txBody>
      </p:sp>
      <p:sp>
        <p:nvSpPr>
          <p:cNvPr id="6" name="Πλαίσιο κράτησης θέσης κειμένου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l-GR" dirty="0"/>
              <a:t>Αγγλικά 101</a:t>
            </a:r>
          </a:p>
        </p:txBody>
      </p:sp>
      <p:sp>
        <p:nvSpPr>
          <p:cNvPr id="7" name="Πλαίσιο κράτησης θέσης κειμένου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l-GR" dirty="0"/>
              <a:t>Φυσική 101</a:t>
            </a:r>
          </a:p>
        </p:txBody>
      </p:sp>
      <p:sp>
        <p:nvSpPr>
          <p:cNvPr id="8" name="Πλαίσιο κράτησης θέσης κειμένου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l-GR" dirty="0"/>
              <a:t>Υπολογιστές 101</a:t>
            </a:r>
          </a:p>
        </p:txBody>
      </p:sp>
      <p:sp>
        <p:nvSpPr>
          <p:cNvPr id="9" name="Πλαίσιο κράτησης θέσης κειμένου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l-GR" dirty="0" smtClean="0"/>
              <a:t>Καλλιτεχνικά </a:t>
            </a:r>
            <a:r>
              <a:rPr lang="el-GR" dirty="0"/>
              <a:t>101</a:t>
            </a:r>
          </a:p>
        </p:txBody>
      </p:sp>
      <p:sp>
        <p:nvSpPr>
          <p:cNvPr id="10" name="Πλαίσιο κράτησης θέσης κειμένου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4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89" name="Πλαίσιο κράτησης θέσης κειμένου 88"/>
          <p:cNvSpPr>
            <a:spLocks noGrp="1"/>
          </p:cNvSpPr>
          <p:nvPr>
            <p:ph type="body" sz="quarter" idx="18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r>
              <a:rPr lang="el-GR" dirty="0"/>
              <a:t>Μελέτη για διαγώνισμα</a:t>
            </a:r>
          </a:p>
        </p:txBody>
      </p:sp>
      <p:sp>
        <p:nvSpPr>
          <p:cNvPr id="18" name="Πλαίσιο κράτησης θέσης κειμένου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5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95" name="Πλαίσιο κράτησης θέσης κειμένου 94"/>
          <p:cNvSpPr>
            <a:spLocks noGrp="1"/>
          </p:cNvSpPr>
          <p:nvPr>
            <p:ph type="body" sz="quarter" idx="26"/>
          </p:nvPr>
        </p:nvSpPr>
        <p:spPr>
          <a:xfrm>
            <a:off x="1272540" y="891920"/>
            <a:ext cx="1145858" cy="800100"/>
          </a:xfrm>
        </p:spPr>
        <p:txBody>
          <a:bodyPr/>
          <a:lstStyle/>
          <a:p>
            <a:r>
              <a:rPr lang="el-GR" dirty="0"/>
              <a:t>Διαγώνισμα – κεφάλαιο 4</a:t>
            </a:r>
          </a:p>
        </p:txBody>
      </p:sp>
      <p:sp>
        <p:nvSpPr>
          <p:cNvPr id="26" name="Πλαίσιο κράτησης θέσης κειμένου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6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104" name="Πλαίσιο κράτησης θέσης κειμένου 103"/>
          <p:cNvSpPr>
            <a:spLocks noGrp="1"/>
          </p:cNvSpPr>
          <p:nvPr>
            <p:ph type="body" sz="quarter" idx="37"/>
          </p:nvPr>
        </p:nvSpPr>
        <p:spPr>
          <a:xfrm>
            <a:off x="5170740" y="1752490"/>
            <a:ext cx="1145858" cy="800100"/>
          </a:xfrm>
        </p:spPr>
        <p:txBody>
          <a:bodyPr/>
          <a:lstStyle/>
          <a:p>
            <a:r>
              <a:rPr lang="el-GR" dirty="0"/>
              <a:t>Δεν έχει μάθημα σήμερα</a:t>
            </a:r>
          </a:p>
        </p:txBody>
      </p:sp>
      <p:sp>
        <p:nvSpPr>
          <p:cNvPr id="106" name="Πλαίσιο κράτησης θέσης κειμένου 105"/>
          <p:cNvSpPr>
            <a:spLocks noGrp="1"/>
          </p:cNvSpPr>
          <p:nvPr>
            <p:ph type="body" sz="quarter" idx="39"/>
          </p:nvPr>
        </p:nvSpPr>
        <p:spPr>
          <a:xfrm>
            <a:off x="7769540" y="1752490"/>
            <a:ext cx="1145858" cy="800100"/>
          </a:xfrm>
        </p:spPr>
        <p:txBody>
          <a:bodyPr/>
          <a:lstStyle/>
          <a:p>
            <a:r>
              <a:rPr lang="el-GR" dirty="0"/>
              <a:t>Να φέρω το αρχείο έμπνευσης</a:t>
            </a:r>
          </a:p>
        </p:txBody>
      </p:sp>
      <p:sp>
        <p:nvSpPr>
          <p:cNvPr id="34" name="Πλαίσιο κράτησης θέσης κειμένου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7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42" name="Πλαίσιο κράτησης θέσης κειμένου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8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50" name="Πλαίσιο κράτησης θέσης κειμένου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n-US" dirty="0"/>
              <a:t>9</a:t>
            </a:r>
            <a:r>
              <a:rPr lang="el-GR" dirty="0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120" name="Πλαίσιο κράτησης θέσης κειμένου 119"/>
          <p:cNvSpPr>
            <a:spLocks noGrp="1"/>
          </p:cNvSpPr>
          <p:nvPr>
            <p:ph type="body" sz="quarter" idx="59"/>
          </p:nvPr>
        </p:nvSpPr>
        <p:spPr>
          <a:xfrm>
            <a:off x="2571940" y="4323186"/>
            <a:ext cx="1145858" cy="800100"/>
          </a:xfrm>
        </p:spPr>
        <p:txBody>
          <a:bodyPr/>
          <a:lstStyle/>
          <a:p>
            <a:r>
              <a:rPr lang="el-GR" dirty="0"/>
              <a:t>Πρέπει να παραδώσω έκθεση σήμερα</a:t>
            </a:r>
          </a:p>
        </p:txBody>
      </p:sp>
      <p:sp>
        <p:nvSpPr>
          <p:cNvPr id="58" name="Πλαίσιο κράτησης θέσης κειμένου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smtClean="0"/>
              <a:t>30</a:t>
            </a:r>
            <a:r>
              <a:rPr lang="el-GR" smtClean="0"/>
              <a:t> </a:t>
            </a:r>
            <a:r>
              <a:rPr lang="el-GR" dirty="0"/>
              <a:t>Οκτ.</a:t>
            </a:r>
          </a:p>
        </p:txBody>
      </p:sp>
      <p:sp>
        <p:nvSpPr>
          <p:cNvPr id="66" name="Πλαίσιο κράτησης θέσης κειμένου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l-GR" dirty="0" smtClean="0"/>
              <a:t>201</a:t>
            </a:r>
            <a:r>
              <a:rPr lang="en-US" dirty="0" smtClean="0"/>
              <a:t>6</a:t>
            </a:r>
            <a:endParaRPr lang="el-GR" dirty="0"/>
          </a:p>
        </p:txBody>
      </p:sp>
      <p:sp>
        <p:nvSpPr>
          <p:cNvPr id="22" name="Θέση κειμένου 10"/>
          <p:cNvSpPr>
            <a:spLocks noGrp="1"/>
          </p:cNvSpPr>
          <p:nvPr>
            <p:ph type="body" sz="quarter" idx="19"/>
          </p:nvPr>
        </p:nvSpPr>
        <p:spPr>
          <a:xfrm>
            <a:off x="2571940" y="88582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3" name="Θέση κειμένου 11"/>
          <p:cNvSpPr>
            <a:spLocks noGrp="1"/>
          </p:cNvSpPr>
          <p:nvPr>
            <p:ph type="body" sz="quarter" idx="20"/>
          </p:nvPr>
        </p:nvSpPr>
        <p:spPr>
          <a:xfrm>
            <a:off x="3871340" y="88582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4" name="Θέση κειμένου 12"/>
          <p:cNvSpPr>
            <a:spLocks noGrp="1"/>
          </p:cNvSpPr>
          <p:nvPr>
            <p:ph type="body" sz="quarter" idx="21"/>
          </p:nvPr>
        </p:nvSpPr>
        <p:spPr>
          <a:xfrm>
            <a:off x="5170740" y="88582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5" name="Θέση κειμένου 13"/>
          <p:cNvSpPr>
            <a:spLocks noGrp="1"/>
          </p:cNvSpPr>
          <p:nvPr>
            <p:ph type="body" sz="quarter" idx="22"/>
          </p:nvPr>
        </p:nvSpPr>
        <p:spPr>
          <a:xfrm>
            <a:off x="6470140" y="88582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7" name="Θέση κειμένου 14"/>
          <p:cNvSpPr>
            <a:spLocks noGrp="1"/>
          </p:cNvSpPr>
          <p:nvPr>
            <p:ph type="body" sz="quarter" idx="23"/>
          </p:nvPr>
        </p:nvSpPr>
        <p:spPr>
          <a:xfrm>
            <a:off x="7769540" y="88582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8" name="Θέση κειμένου 16"/>
          <p:cNvSpPr>
            <a:spLocks noGrp="1"/>
          </p:cNvSpPr>
          <p:nvPr>
            <p:ph type="body" sz="quarter" idx="26"/>
          </p:nvPr>
        </p:nvSpPr>
        <p:spPr>
          <a:xfrm>
            <a:off x="1272540" y="174639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Θέση κειμένου 18"/>
          <p:cNvSpPr>
            <a:spLocks noGrp="1"/>
          </p:cNvSpPr>
          <p:nvPr>
            <p:ph type="body" sz="quarter" idx="37"/>
          </p:nvPr>
        </p:nvSpPr>
        <p:spPr>
          <a:xfrm>
            <a:off x="51707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0" name="Θέση κειμένου 19"/>
          <p:cNvSpPr>
            <a:spLocks noGrp="1"/>
          </p:cNvSpPr>
          <p:nvPr>
            <p:ph type="body" sz="quarter" idx="39"/>
          </p:nvPr>
        </p:nvSpPr>
        <p:spPr>
          <a:xfrm>
            <a:off x="77695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1" name="Θέση κειμένου 23"/>
          <p:cNvSpPr>
            <a:spLocks noGrp="1"/>
          </p:cNvSpPr>
          <p:nvPr>
            <p:ph type="body" sz="quarter" idx="59"/>
          </p:nvPr>
        </p:nvSpPr>
        <p:spPr>
          <a:xfrm>
            <a:off x="25719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2" name="Θέση κειμένου 26"/>
          <p:cNvSpPr>
            <a:spLocks noGrp="1"/>
          </p:cNvSpPr>
          <p:nvPr>
            <p:ph type="body" sz="quarter" idx="27"/>
          </p:nvPr>
        </p:nvSpPr>
        <p:spPr>
          <a:xfrm>
            <a:off x="2571940" y="174639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3" name="Θέση κειμένου 27"/>
          <p:cNvSpPr>
            <a:spLocks noGrp="1"/>
          </p:cNvSpPr>
          <p:nvPr>
            <p:ph type="body" sz="quarter" idx="28"/>
          </p:nvPr>
        </p:nvSpPr>
        <p:spPr>
          <a:xfrm>
            <a:off x="3871340" y="174639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5" name="Θέση κειμένου 29"/>
          <p:cNvSpPr>
            <a:spLocks noGrp="1"/>
          </p:cNvSpPr>
          <p:nvPr>
            <p:ph type="body" sz="quarter" idx="30"/>
          </p:nvPr>
        </p:nvSpPr>
        <p:spPr>
          <a:xfrm>
            <a:off x="6470140" y="174639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6" name="Θέση κειμένου 31"/>
          <p:cNvSpPr>
            <a:spLocks noGrp="1"/>
          </p:cNvSpPr>
          <p:nvPr>
            <p:ph type="body" sz="quarter" idx="34"/>
          </p:nvPr>
        </p:nvSpPr>
        <p:spPr>
          <a:xfrm>
            <a:off x="12725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7" name="Θέση κειμένου 32"/>
          <p:cNvSpPr>
            <a:spLocks noGrp="1"/>
          </p:cNvSpPr>
          <p:nvPr>
            <p:ph type="body" sz="quarter" idx="35"/>
          </p:nvPr>
        </p:nvSpPr>
        <p:spPr>
          <a:xfrm>
            <a:off x="25719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8" name="Θέση κειμένου 33"/>
          <p:cNvSpPr>
            <a:spLocks noGrp="1"/>
          </p:cNvSpPr>
          <p:nvPr>
            <p:ph type="body" sz="quarter" idx="36"/>
          </p:nvPr>
        </p:nvSpPr>
        <p:spPr>
          <a:xfrm>
            <a:off x="38713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9" name="Θέση κειμένου 34"/>
          <p:cNvSpPr>
            <a:spLocks noGrp="1"/>
          </p:cNvSpPr>
          <p:nvPr>
            <p:ph type="body" sz="quarter" idx="38"/>
          </p:nvPr>
        </p:nvSpPr>
        <p:spPr>
          <a:xfrm>
            <a:off x="6470140" y="260198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0" name="Θέση κειμένου 35"/>
          <p:cNvSpPr>
            <a:spLocks noGrp="1"/>
          </p:cNvSpPr>
          <p:nvPr>
            <p:ph type="body" sz="quarter" idx="42"/>
          </p:nvPr>
        </p:nvSpPr>
        <p:spPr>
          <a:xfrm>
            <a:off x="12725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1" name="Θέση κειμένου 36"/>
          <p:cNvSpPr>
            <a:spLocks noGrp="1"/>
          </p:cNvSpPr>
          <p:nvPr>
            <p:ph type="body" sz="quarter" idx="43"/>
          </p:nvPr>
        </p:nvSpPr>
        <p:spPr>
          <a:xfrm>
            <a:off x="25719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3" name="Θέση κειμένου 37"/>
          <p:cNvSpPr>
            <a:spLocks noGrp="1"/>
          </p:cNvSpPr>
          <p:nvPr>
            <p:ph type="body" sz="quarter" idx="44"/>
          </p:nvPr>
        </p:nvSpPr>
        <p:spPr>
          <a:xfrm>
            <a:off x="38713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4" name="Θέση κειμένου 38"/>
          <p:cNvSpPr>
            <a:spLocks noGrp="1"/>
          </p:cNvSpPr>
          <p:nvPr>
            <p:ph type="body" sz="quarter" idx="45"/>
          </p:nvPr>
        </p:nvSpPr>
        <p:spPr>
          <a:xfrm>
            <a:off x="51707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5" name="Θέση κειμένου 39"/>
          <p:cNvSpPr>
            <a:spLocks noGrp="1"/>
          </p:cNvSpPr>
          <p:nvPr>
            <p:ph type="body" sz="quarter" idx="46"/>
          </p:nvPr>
        </p:nvSpPr>
        <p:spPr>
          <a:xfrm>
            <a:off x="64701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6" name="Θέση κειμένου 40"/>
          <p:cNvSpPr>
            <a:spLocks noGrp="1"/>
          </p:cNvSpPr>
          <p:nvPr>
            <p:ph type="body" sz="quarter" idx="47"/>
          </p:nvPr>
        </p:nvSpPr>
        <p:spPr>
          <a:xfrm>
            <a:off x="7769540" y="3455138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7" name="Θέση κειμένου 41"/>
          <p:cNvSpPr>
            <a:spLocks noGrp="1"/>
          </p:cNvSpPr>
          <p:nvPr>
            <p:ph type="body" sz="quarter" idx="50"/>
          </p:nvPr>
        </p:nvSpPr>
        <p:spPr>
          <a:xfrm>
            <a:off x="1272540" y="4317091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8" name="Θέση κειμένου 43"/>
          <p:cNvSpPr>
            <a:spLocks noGrp="1"/>
          </p:cNvSpPr>
          <p:nvPr>
            <p:ph type="body" sz="quarter" idx="52"/>
          </p:nvPr>
        </p:nvSpPr>
        <p:spPr>
          <a:xfrm>
            <a:off x="3871340" y="4317091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9" name="Θέση κειμένου 44"/>
          <p:cNvSpPr>
            <a:spLocks noGrp="1"/>
          </p:cNvSpPr>
          <p:nvPr>
            <p:ph type="body" sz="quarter" idx="53"/>
          </p:nvPr>
        </p:nvSpPr>
        <p:spPr>
          <a:xfrm>
            <a:off x="5170740" y="4317091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1" name="Θέση κειμένου 45"/>
          <p:cNvSpPr>
            <a:spLocks noGrp="1"/>
          </p:cNvSpPr>
          <p:nvPr>
            <p:ph type="body" sz="quarter" idx="54"/>
          </p:nvPr>
        </p:nvSpPr>
        <p:spPr>
          <a:xfrm>
            <a:off x="6470140" y="4317091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2" name="Θέση κειμένου 46"/>
          <p:cNvSpPr>
            <a:spLocks noGrp="1"/>
          </p:cNvSpPr>
          <p:nvPr>
            <p:ph type="body" sz="quarter" idx="55"/>
          </p:nvPr>
        </p:nvSpPr>
        <p:spPr>
          <a:xfrm>
            <a:off x="7769540" y="4317091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3" name="Θέση κειμένου 47"/>
          <p:cNvSpPr>
            <a:spLocks noGrp="1"/>
          </p:cNvSpPr>
          <p:nvPr>
            <p:ph type="body" sz="quarter" idx="58"/>
          </p:nvPr>
        </p:nvSpPr>
        <p:spPr>
          <a:xfrm>
            <a:off x="12725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4" name="Θέση κειμένου 48"/>
          <p:cNvSpPr>
            <a:spLocks noGrp="1"/>
          </p:cNvSpPr>
          <p:nvPr>
            <p:ph type="body" sz="quarter" idx="60"/>
          </p:nvPr>
        </p:nvSpPr>
        <p:spPr>
          <a:xfrm>
            <a:off x="38713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5" name="Θέση κειμένου 49"/>
          <p:cNvSpPr>
            <a:spLocks noGrp="1"/>
          </p:cNvSpPr>
          <p:nvPr>
            <p:ph type="body" sz="quarter" idx="61"/>
          </p:nvPr>
        </p:nvSpPr>
        <p:spPr>
          <a:xfrm>
            <a:off x="51707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6" name="Θέση κειμένου 50"/>
          <p:cNvSpPr>
            <a:spLocks noGrp="1"/>
          </p:cNvSpPr>
          <p:nvPr>
            <p:ph type="body" sz="quarter" idx="62"/>
          </p:nvPr>
        </p:nvSpPr>
        <p:spPr>
          <a:xfrm>
            <a:off x="64701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7" name="Θέση κειμένου 51"/>
          <p:cNvSpPr>
            <a:spLocks noGrp="1"/>
          </p:cNvSpPr>
          <p:nvPr>
            <p:ph type="body" sz="quarter" idx="63"/>
          </p:nvPr>
        </p:nvSpPr>
        <p:spPr>
          <a:xfrm>
            <a:off x="7769540" y="5170455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9" name="Θέση κειμένου 53"/>
          <p:cNvSpPr>
            <a:spLocks noGrp="1"/>
          </p:cNvSpPr>
          <p:nvPr>
            <p:ph type="body" sz="quarter" idx="67"/>
          </p:nvPr>
        </p:nvSpPr>
        <p:spPr>
          <a:xfrm>
            <a:off x="2571940" y="602874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0" name="Θέση κειμένου 54"/>
          <p:cNvSpPr>
            <a:spLocks noGrp="1"/>
          </p:cNvSpPr>
          <p:nvPr>
            <p:ph type="body" sz="quarter" idx="68"/>
          </p:nvPr>
        </p:nvSpPr>
        <p:spPr>
          <a:xfrm>
            <a:off x="3871340" y="602874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1" name="Θέση κειμένου 55"/>
          <p:cNvSpPr>
            <a:spLocks noGrp="1"/>
          </p:cNvSpPr>
          <p:nvPr>
            <p:ph type="body" sz="quarter" idx="69"/>
          </p:nvPr>
        </p:nvSpPr>
        <p:spPr>
          <a:xfrm>
            <a:off x="5170740" y="602874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2" name="Θέση κειμένου 56"/>
          <p:cNvSpPr>
            <a:spLocks noGrp="1"/>
          </p:cNvSpPr>
          <p:nvPr>
            <p:ph type="body" sz="quarter" idx="70"/>
          </p:nvPr>
        </p:nvSpPr>
        <p:spPr>
          <a:xfrm>
            <a:off x="6470140" y="6028747"/>
            <a:ext cx="1145858" cy="8001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3" name="Θέση κειμένου 57"/>
          <p:cNvSpPr>
            <a:spLocks noGrp="1"/>
          </p:cNvSpPr>
          <p:nvPr>
            <p:ph type="body" sz="quarter" idx="71"/>
          </p:nvPr>
        </p:nvSpPr>
        <p:spPr>
          <a:xfrm>
            <a:off x="7769540" y="6028747"/>
            <a:ext cx="1145858" cy="800100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ΠρόγραμμαΜαθημάτων_ΑνάΜάθημα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Προβολή στην οθόνη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Segoe UI</vt:lpstr>
      <vt:lpstr>ΠρόγραμμαΜαθημάτων_ΑνάΜάθημα</vt:lpstr>
      <vt:lpstr>Πρόγραμμα μαθημάτων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μαθημάτων</dc:title>
  <dc:creator/>
  <cp:lastModifiedBy/>
  <cp:revision>2</cp:revision>
  <dcterms:created xsi:type="dcterms:W3CDTF">2013-04-03T13:20:06Z</dcterms:created>
  <dcterms:modified xsi:type="dcterms:W3CDTF">2015-10-09T07:07:59Z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