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4"/>
  </p:sldMasterIdLst>
  <p:notesMasterIdLst>
    <p:notesMasterId r:id="rId6"/>
  </p:notesMasterIdLst>
  <p:handoutMasterIdLst>
    <p:handoutMasterId r:id="rId7"/>
  </p:handoutMasterIdLst>
  <p:sldIdLst>
    <p:sldId id="256" r:id="rId5"/>
  </p:sldIdLst>
  <p:sldSz cx="7772400" cy="10058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68" userDrawn="1">
          <p15:clr>
            <a:srgbClr val="A4A3A4"/>
          </p15:clr>
        </p15:guide>
        <p15:guide id="2" pos="244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p:scale>
          <a:sx n="66" d="100"/>
          <a:sy n="66" d="100"/>
        </p:scale>
        <p:origin x="1680" y="-72"/>
      </p:cViewPr>
      <p:guideLst>
        <p:guide orient="horz" pos="3168"/>
        <p:guide pos="2448"/>
      </p:guideLst>
    </p:cSldViewPr>
  </p:slideViewPr>
  <p:notesTextViewPr>
    <p:cViewPr>
      <p:scale>
        <a:sx n="1" d="1"/>
        <a:sy n="1" d="1"/>
      </p:scale>
      <p:origin x="0" y="0"/>
    </p:cViewPr>
  </p:notesTextViewPr>
  <p:notesViewPr>
    <p:cSldViewPr snapToGrid="0">
      <p:cViewPr>
        <p:scale>
          <a:sx n="100" d="100"/>
          <a:sy n="100" d="100"/>
        </p:scale>
        <p:origin x="2028" y="-102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Πλαίσιο κράτησης θέσης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latinLnBrk="0">
              <a:defRPr lang="el-GR" sz="1200"/>
            </a:lvl1pPr>
          </a:lstStyle>
          <a:p>
            <a:endParaRPr lang="el-GR"/>
          </a:p>
        </p:txBody>
      </p:sp>
      <p:sp>
        <p:nvSpPr>
          <p:cNvPr id="3" name="Πλαίσιο κράτησης θέσης ημερομηνίας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latinLnBrk="0">
              <a:defRPr lang="el-GR" sz="1200"/>
            </a:lvl1pPr>
          </a:lstStyle>
          <a:p>
            <a:fld id="{11A3E735-BF91-4312-B791-E02C86E8EB64}" type="datetimeFigureOut">
              <a:rPr lang="el-GR" smtClean="0"/>
              <a:t>31/7/2013</a:t>
            </a:fld>
            <a:endParaRPr lang="el-GR"/>
          </a:p>
        </p:txBody>
      </p:sp>
      <p:sp>
        <p:nvSpPr>
          <p:cNvPr id="4" name="Πλαίσιο κράτησης θέσης υποσέλιδου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latinLnBrk="0">
              <a:defRPr lang="el-GR" sz="1200"/>
            </a:lvl1pPr>
          </a:lstStyle>
          <a:p>
            <a:endParaRPr lang="el-GR"/>
          </a:p>
        </p:txBody>
      </p:sp>
      <p:sp>
        <p:nvSpPr>
          <p:cNvPr id="5" name="Πλαίσιο κράτησης θέσης αριθμού διαφάνειας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latinLnBrk="0">
              <a:defRPr lang="el-GR" sz="1200"/>
            </a:lvl1pPr>
          </a:lstStyle>
          <a:p>
            <a:fld id="{4E3EF6B9-21BA-4F23-9CAC-47147AFFA150}" type="slidenum">
              <a:rPr lang="el-GR" smtClean="0"/>
              <a:t>‹#›</a:t>
            </a:fld>
            <a:endParaRPr lang="el-GR"/>
          </a:p>
        </p:txBody>
      </p:sp>
    </p:spTree>
    <p:extLst>
      <p:ext uri="{BB962C8B-B14F-4D97-AF65-F5344CB8AC3E}">
        <p14:creationId xmlns:p14="http://schemas.microsoft.com/office/powerpoint/2010/main" val="427117043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Πλαίσιο κράτησης θέσης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latinLnBrk="0">
              <a:defRPr lang="el-GR" sz="1200"/>
            </a:lvl1pPr>
          </a:lstStyle>
          <a:p>
            <a:endParaRPr lang="el-GR"/>
          </a:p>
        </p:txBody>
      </p:sp>
      <p:sp>
        <p:nvSpPr>
          <p:cNvPr id="3" name="Πλαίσιο κράτησης θέσης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latinLnBrk="0">
              <a:defRPr lang="el-GR" sz="1200"/>
            </a:lvl1pPr>
          </a:lstStyle>
          <a:p>
            <a:fld id="{C0607983-037E-4770-8F0C-1430ED136D42}" type="datetimeFigureOut">
              <a:t>2013-07-31</a:t>
            </a:fld>
            <a:endParaRPr lang="el-GR"/>
          </a:p>
        </p:txBody>
      </p:sp>
      <p:sp>
        <p:nvSpPr>
          <p:cNvPr id="4" name="Πλαίσιο κράτησης θέσης εικόνας διαφάνειας 3"/>
          <p:cNvSpPr>
            <a:spLocks noGrp="1" noRot="1" noChangeAspect="1"/>
          </p:cNvSpPr>
          <p:nvPr>
            <p:ph type="sldImg" idx="2"/>
          </p:nvPr>
        </p:nvSpPr>
        <p:spPr>
          <a:xfrm>
            <a:off x="2236788" y="1143000"/>
            <a:ext cx="2384425" cy="3086100"/>
          </a:xfrm>
          <a:prstGeom prst="rect">
            <a:avLst/>
          </a:prstGeom>
          <a:noFill/>
          <a:ln w="12700">
            <a:solidFill>
              <a:prstClr val="black"/>
            </a:solidFill>
          </a:ln>
        </p:spPr>
        <p:txBody>
          <a:bodyPr vert="horz" lIns="91440" tIns="45720" rIns="91440" bIns="45720" rtlCol="0" anchor="ctr"/>
          <a:lstStyle/>
          <a:p>
            <a:endParaRPr lang="el-GR"/>
          </a:p>
        </p:txBody>
      </p:sp>
      <p:sp>
        <p:nvSpPr>
          <p:cNvPr id="5" name="Πλαίσιο κράτησης θέσης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a:t>Κάντε κλικ για να επεξεργαστείτε τα στυλ υποδείγματος κειμένου</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6" name="Πλαίσιο κράτησης θέσης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latinLnBrk="0">
              <a:defRPr lang="el-GR" sz="1200"/>
            </a:lvl1pPr>
          </a:lstStyle>
          <a:p>
            <a:endParaRPr lang="el-GR"/>
          </a:p>
        </p:txBody>
      </p:sp>
      <p:sp>
        <p:nvSpPr>
          <p:cNvPr id="7" name="Πλαίσιο κράτησης θέσης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latinLnBrk="0">
              <a:defRPr lang="el-GR" sz="1200"/>
            </a:lvl1pPr>
          </a:lstStyle>
          <a:p>
            <a:fld id="{6F96E695-1FEC-489F-8D1B-295ED1FA9E67}" type="slidenum">
              <a:t>‹#›</a:t>
            </a:fld>
            <a:endParaRPr lang="el-GR"/>
          </a:p>
        </p:txBody>
      </p:sp>
    </p:spTree>
    <p:extLst>
      <p:ext uri="{BB962C8B-B14F-4D97-AF65-F5344CB8AC3E}">
        <p14:creationId xmlns:p14="http://schemas.microsoft.com/office/powerpoint/2010/main" val="2803063863"/>
      </p:ext>
    </p:extLst>
  </p:cSld>
  <p:clrMap bg1="lt1" tx1="dk1" bg2="lt2" tx2="dk2" accent1="accent1" accent2="accent2" accent3="accent3" accent4="accent4" accent5="accent5" accent6="accent6" hlink="hlink" folHlink="folHlink"/>
  <p:notesStyle>
    <a:lvl1pPr marL="0" algn="l" defTabSz="914400" rtl="0" eaLnBrk="1" latinLnBrk="0" hangingPunct="1">
      <a:defRPr lang="el-GR" sz="1200" kern="1200">
        <a:solidFill>
          <a:schemeClr val="tx1"/>
        </a:solidFill>
        <a:latin typeface="+mn-lt"/>
        <a:ea typeface="+mn-ea"/>
        <a:cs typeface="+mn-cs"/>
      </a:defRPr>
    </a:lvl1pPr>
    <a:lvl2pPr marL="457200" algn="l" defTabSz="914400" rtl="0" eaLnBrk="1" latinLnBrk="0" hangingPunct="1">
      <a:defRPr lang="el-GR" sz="1200" kern="1200">
        <a:solidFill>
          <a:schemeClr val="tx1"/>
        </a:solidFill>
        <a:latin typeface="+mn-lt"/>
        <a:ea typeface="+mn-ea"/>
        <a:cs typeface="+mn-cs"/>
      </a:defRPr>
    </a:lvl2pPr>
    <a:lvl3pPr marL="914400" algn="l" defTabSz="914400" rtl="0" eaLnBrk="1" latinLnBrk="0" hangingPunct="1">
      <a:defRPr lang="el-GR" sz="1200" kern="1200">
        <a:solidFill>
          <a:schemeClr val="tx1"/>
        </a:solidFill>
        <a:latin typeface="+mn-lt"/>
        <a:ea typeface="+mn-ea"/>
        <a:cs typeface="+mn-cs"/>
      </a:defRPr>
    </a:lvl3pPr>
    <a:lvl4pPr marL="1371600" algn="l" defTabSz="914400" rtl="0" eaLnBrk="1" latinLnBrk="0" hangingPunct="1">
      <a:defRPr lang="el-GR" sz="1200" kern="1200">
        <a:solidFill>
          <a:schemeClr val="tx1"/>
        </a:solidFill>
        <a:latin typeface="+mn-lt"/>
        <a:ea typeface="+mn-ea"/>
        <a:cs typeface="+mn-cs"/>
      </a:defRPr>
    </a:lvl4pPr>
    <a:lvl5pPr marL="1828800" algn="l" defTabSz="914400" rtl="0" eaLnBrk="1" latinLnBrk="0" hangingPunct="1">
      <a:defRPr lang="el-GR" sz="1200" kern="1200">
        <a:solidFill>
          <a:schemeClr val="tx1"/>
        </a:solidFill>
        <a:latin typeface="+mn-lt"/>
        <a:ea typeface="+mn-ea"/>
        <a:cs typeface="+mn-cs"/>
      </a:defRPr>
    </a:lvl5pPr>
    <a:lvl6pPr marL="2286000" algn="l" defTabSz="914400" rtl="0" eaLnBrk="1" latinLnBrk="0" hangingPunct="1">
      <a:defRPr lang="el-GR" sz="1200" kern="1200">
        <a:solidFill>
          <a:schemeClr val="tx1"/>
        </a:solidFill>
        <a:latin typeface="+mn-lt"/>
        <a:ea typeface="+mn-ea"/>
        <a:cs typeface="+mn-cs"/>
      </a:defRPr>
    </a:lvl6pPr>
    <a:lvl7pPr marL="2743200" algn="l" defTabSz="914400" rtl="0" eaLnBrk="1" latinLnBrk="0" hangingPunct="1">
      <a:defRPr lang="el-GR" sz="1200" kern="1200">
        <a:solidFill>
          <a:schemeClr val="tx1"/>
        </a:solidFill>
        <a:latin typeface="+mn-lt"/>
        <a:ea typeface="+mn-ea"/>
        <a:cs typeface="+mn-cs"/>
      </a:defRPr>
    </a:lvl7pPr>
    <a:lvl8pPr marL="3200400" algn="l" defTabSz="914400" rtl="0" eaLnBrk="1" latinLnBrk="0" hangingPunct="1">
      <a:defRPr lang="el-GR" sz="1200" kern="1200">
        <a:solidFill>
          <a:schemeClr val="tx1"/>
        </a:solidFill>
        <a:latin typeface="+mn-lt"/>
        <a:ea typeface="+mn-ea"/>
        <a:cs typeface="+mn-cs"/>
      </a:defRPr>
    </a:lvl8pPr>
    <a:lvl9pPr marL="3657600" algn="l" defTabSz="914400" rtl="0" eaLnBrk="1" latinLnBrk="0" hangingPunct="1">
      <a:defRPr lang="el-G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Πλαίσιο κράτησης θέσης εικόνας διαφάνειας 1"/>
          <p:cNvSpPr>
            <a:spLocks noGrp="1" noRot="1" noChangeAspect="1"/>
          </p:cNvSpPr>
          <p:nvPr>
            <p:ph type="sldImg"/>
          </p:nvPr>
        </p:nvSpPr>
        <p:spPr/>
      </p:sp>
      <p:sp>
        <p:nvSpPr>
          <p:cNvPr id="4" name="Πλαίσιο κράτησης θέσης αριθμού διαφάνειας 3"/>
          <p:cNvSpPr>
            <a:spLocks noGrp="1"/>
          </p:cNvSpPr>
          <p:nvPr>
            <p:ph type="sldNum" sz="quarter" idx="10"/>
          </p:nvPr>
        </p:nvSpPr>
        <p:spPr/>
        <p:txBody>
          <a:bodyPr/>
          <a:lstStyle/>
          <a:p>
            <a:fld id="{6F96E695-1FEC-489F-8D1B-295ED1FA9E67}" type="slidenum">
              <a:rPr lang="el-GR" smtClean="0"/>
              <a:t>1</a:t>
            </a:fld>
            <a:endParaRPr lang="el-GR"/>
          </a:p>
        </p:txBody>
      </p:sp>
      <p:sp>
        <p:nvSpPr>
          <p:cNvPr id="11" name="Πλαίσιο κράτησης θέσης σημειώσεων 10"/>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lang="el-GR"/>
            </a:pPr>
            <a:r>
              <a:rPr lang="el-GR"/>
              <a:t>Για να κάνετε αλλαγές σε αυτό το φυλλάδιο, αντικαταστήστε το δείγμα περιεχομένου με </a:t>
            </a:r>
            <a:r>
              <a:rPr lang="el-GR" dirty="0"/>
              <a:t> το δικό σας κείμενο. Εάν προτιμάτε να αρχίσετε από μια καθαρή επιφάνεια, πατήστε το κουμπί "Νέα διαφάνεια" στην Κεντρική καρτέλα για να εισαγάγετε μια νέα σελίδα. Στη συνέχεια, καταχωρήστε το κείμενο και τις εικόνες σας στα κενά πλαίσια κράτησης θέσης.
 </a:t>
            </a:r>
          </a:p>
        </p:txBody>
      </p:sp>
    </p:spTree>
    <p:extLst>
      <p:ext uri="{BB962C8B-B14F-4D97-AF65-F5344CB8AC3E}">
        <p14:creationId xmlns:p14="http://schemas.microsoft.com/office/powerpoint/2010/main" val="29482522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Φυλλάδιο 8,5 x 11">
    <p:spTree>
      <p:nvGrpSpPr>
        <p:cNvPr id="1" name=""/>
        <p:cNvGrpSpPr/>
        <p:nvPr/>
      </p:nvGrpSpPr>
      <p:grpSpPr>
        <a:xfrm>
          <a:off x="0" y="0"/>
          <a:ext cx="0" cy="0"/>
          <a:chOff x="0" y="0"/>
          <a:chExt cx="0" cy="0"/>
        </a:xfrm>
      </p:grpSpPr>
      <p:sp>
        <p:nvSpPr>
          <p:cNvPr id="9" name="Πλαίσιο κράτησης θέσης κειμένου 8"/>
          <p:cNvSpPr>
            <a:spLocks noGrp="1"/>
          </p:cNvSpPr>
          <p:nvPr>
            <p:ph type="body" sz="quarter" idx="10" hasCustomPrompt="1"/>
          </p:nvPr>
        </p:nvSpPr>
        <p:spPr>
          <a:xfrm>
            <a:off x="1319002" y="535236"/>
            <a:ext cx="5242220" cy="1806628"/>
          </a:xfrm>
        </p:spPr>
        <p:txBody>
          <a:bodyPr lIns="0" tIns="0" rIns="0" bIns="0" anchor="b">
            <a:noAutofit/>
          </a:bodyPr>
          <a:lstStyle>
            <a:lvl1pPr marL="0" indent="0" latinLnBrk="0">
              <a:lnSpc>
                <a:spcPct val="85000"/>
              </a:lnSpc>
              <a:spcBef>
                <a:spcPts val="0"/>
              </a:spcBef>
              <a:buNone/>
              <a:defRPr lang="el-GR" sz="5200" b="1" cap="all" baseline="0">
                <a:solidFill>
                  <a:schemeClr val="accent1"/>
                </a:solidFill>
                <a:latin typeface="Segoe UI" panose="020B0502040204020203" pitchFamily="34" charset="0"/>
                <a:ea typeface="Segoe UI" panose="020B0502040204020203" pitchFamily="34" charset="0"/>
                <a:cs typeface="Segoe UI" panose="020B0502040204020203" pitchFamily="34" charset="0"/>
              </a:defRPr>
            </a:lvl1pPr>
            <a:lvl2pPr marL="0" indent="0" latinLnBrk="0">
              <a:lnSpc>
                <a:spcPct val="100000"/>
              </a:lnSpc>
              <a:spcBef>
                <a:spcPts val="0"/>
              </a:spcBef>
              <a:buNone/>
              <a:defRPr lang="el-GR" sz="2000">
                <a:solidFill>
                  <a:schemeClr val="tx1">
                    <a:lumMod val="75000"/>
                    <a:lumOff val="25000"/>
                  </a:schemeClr>
                </a:solidFill>
              </a:defRPr>
            </a:lvl2pPr>
            <a:lvl3pPr marL="0" indent="0" latinLnBrk="0">
              <a:lnSpc>
                <a:spcPct val="100000"/>
              </a:lnSpc>
              <a:spcBef>
                <a:spcPts val="0"/>
              </a:spcBef>
              <a:buNone/>
              <a:defRPr lang="el-GR" sz="2000">
                <a:solidFill>
                  <a:schemeClr val="tx1">
                    <a:lumMod val="75000"/>
                    <a:lumOff val="25000"/>
                  </a:schemeClr>
                </a:solidFill>
              </a:defRPr>
            </a:lvl3pPr>
            <a:lvl4pPr marL="0" indent="0" latinLnBrk="0">
              <a:lnSpc>
                <a:spcPct val="100000"/>
              </a:lnSpc>
              <a:spcBef>
                <a:spcPts val="0"/>
              </a:spcBef>
              <a:buNone/>
              <a:defRPr lang="el-GR" sz="2000">
                <a:solidFill>
                  <a:schemeClr val="tx1">
                    <a:lumMod val="75000"/>
                    <a:lumOff val="25000"/>
                  </a:schemeClr>
                </a:solidFill>
              </a:defRPr>
            </a:lvl4pPr>
            <a:lvl5pPr marL="0" indent="0" latinLnBrk="0">
              <a:lnSpc>
                <a:spcPct val="100000"/>
              </a:lnSpc>
              <a:spcBef>
                <a:spcPts val="0"/>
              </a:spcBef>
              <a:buNone/>
              <a:defRPr lang="el-GR" sz="2000">
                <a:solidFill>
                  <a:schemeClr val="tx1">
                    <a:lumMod val="75000"/>
                    <a:lumOff val="25000"/>
                  </a:schemeClr>
                </a:solidFill>
              </a:defRPr>
            </a:lvl5pPr>
            <a:lvl6pPr marL="0" indent="0" latinLnBrk="0">
              <a:lnSpc>
                <a:spcPct val="100000"/>
              </a:lnSpc>
              <a:spcBef>
                <a:spcPts val="0"/>
              </a:spcBef>
              <a:buNone/>
              <a:defRPr lang="el-GR" sz="2000">
                <a:solidFill>
                  <a:schemeClr val="tx1">
                    <a:lumMod val="75000"/>
                    <a:lumOff val="25000"/>
                  </a:schemeClr>
                </a:solidFill>
              </a:defRPr>
            </a:lvl6pPr>
            <a:lvl7pPr marL="0" indent="0" latinLnBrk="0">
              <a:lnSpc>
                <a:spcPct val="100000"/>
              </a:lnSpc>
              <a:spcBef>
                <a:spcPts val="0"/>
              </a:spcBef>
              <a:buNone/>
              <a:defRPr lang="el-GR" sz="2000">
                <a:solidFill>
                  <a:schemeClr val="tx1">
                    <a:lumMod val="75000"/>
                    <a:lumOff val="25000"/>
                  </a:schemeClr>
                </a:solidFill>
              </a:defRPr>
            </a:lvl7pPr>
            <a:lvl8pPr marL="0" indent="0" latinLnBrk="0">
              <a:lnSpc>
                <a:spcPct val="100000"/>
              </a:lnSpc>
              <a:spcBef>
                <a:spcPts val="0"/>
              </a:spcBef>
              <a:buNone/>
              <a:defRPr lang="el-GR" sz="2000">
                <a:solidFill>
                  <a:schemeClr val="tx1">
                    <a:lumMod val="75000"/>
                    <a:lumOff val="25000"/>
                  </a:schemeClr>
                </a:solidFill>
              </a:defRPr>
            </a:lvl8pPr>
            <a:lvl9pPr marL="0" indent="0" latinLnBrk="0">
              <a:lnSpc>
                <a:spcPct val="100000"/>
              </a:lnSpc>
              <a:spcBef>
                <a:spcPts val="0"/>
              </a:spcBef>
              <a:buNone/>
              <a:defRPr lang="el-GR" sz="2000">
                <a:solidFill>
                  <a:schemeClr val="tx1">
                    <a:lumMod val="75000"/>
                    <a:lumOff val="25000"/>
                  </a:schemeClr>
                </a:solidFill>
              </a:defRPr>
            </a:lvl9pPr>
          </a:lstStyle>
          <a:p>
            <a:pPr lvl="0"/>
            <a:r>
              <a:rPr lang="el-GR"/>
              <a:t>Προσθήκη κειμένου</a:t>
            </a:r>
          </a:p>
        </p:txBody>
      </p:sp>
      <p:sp>
        <p:nvSpPr>
          <p:cNvPr id="31" name="Πλαίσιο κράτησης θέσης κειμένου 8"/>
          <p:cNvSpPr>
            <a:spLocks noGrp="1"/>
          </p:cNvSpPr>
          <p:nvPr>
            <p:ph type="body" sz="quarter" idx="16" hasCustomPrompt="1"/>
          </p:nvPr>
        </p:nvSpPr>
        <p:spPr>
          <a:xfrm>
            <a:off x="4039565" y="2689705"/>
            <a:ext cx="2521657" cy="322599"/>
          </a:xfrm>
        </p:spPr>
        <p:txBody>
          <a:bodyPr lIns="0" tIns="0" rIns="0" bIns="0" anchor="ctr">
            <a:noAutofit/>
          </a:bodyPr>
          <a:lstStyle>
            <a:lvl1pPr marL="0" indent="0" latinLnBrk="0">
              <a:lnSpc>
                <a:spcPct val="82000"/>
              </a:lnSpc>
              <a:spcBef>
                <a:spcPts val="0"/>
              </a:spcBef>
              <a:buNone/>
              <a:defRPr lang="el-GR" sz="1600" b="1" cap="none" baseline="0">
                <a:solidFill>
                  <a:schemeClr val="tx2"/>
                </a:solidFill>
                <a:latin typeface="Segoe UI" panose="020B0502040204020203" pitchFamily="34" charset="0"/>
                <a:ea typeface="Segoe UI" panose="020B0502040204020203" pitchFamily="34" charset="0"/>
                <a:cs typeface="Segoe UI" panose="020B0502040204020203" pitchFamily="34" charset="0"/>
              </a:defRPr>
            </a:lvl1pPr>
            <a:lvl2pPr marL="0" indent="0" latinLnBrk="0">
              <a:lnSpc>
                <a:spcPct val="100000"/>
              </a:lnSpc>
              <a:spcBef>
                <a:spcPts val="0"/>
              </a:spcBef>
              <a:buNone/>
              <a:defRPr lang="el-GR" sz="2000">
                <a:solidFill>
                  <a:schemeClr val="tx1">
                    <a:lumMod val="75000"/>
                    <a:lumOff val="25000"/>
                  </a:schemeClr>
                </a:solidFill>
              </a:defRPr>
            </a:lvl2pPr>
            <a:lvl3pPr marL="0" indent="0" latinLnBrk="0">
              <a:lnSpc>
                <a:spcPct val="100000"/>
              </a:lnSpc>
              <a:spcBef>
                <a:spcPts val="0"/>
              </a:spcBef>
              <a:buNone/>
              <a:defRPr lang="el-GR" sz="2000">
                <a:solidFill>
                  <a:schemeClr val="tx1">
                    <a:lumMod val="75000"/>
                    <a:lumOff val="25000"/>
                  </a:schemeClr>
                </a:solidFill>
              </a:defRPr>
            </a:lvl3pPr>
            <a:lvl4pPr marL="0" indent="0" latinLnBrk="0">
              <a:lnSpc>
                <a:spcPct val="100000"/>
              </a:lnSpc>
              <a:spcBef>
                <a:spcPts val="0"/>
              </a:spcBef>
              <a:buNone/>
              <a:defRPr lang="el-GR" sz="2000">
                <a:solidFill>
                  <a:schemeClr val="tx1">
                    <a:lumMod val="75000"/>
                    <a:lumOff val="25000"/>
                  </a:schemeClr>
                </a:solidFill>
              </a:defRPr>
            </a:lvl4pPr>
            <a:lvl5pPr marL="0" indent="0" latinLnBrk="0">
              <a:lnSpc>
                <a:spcPct val="100000"/>
              </a:lnSpc>
              <a:spcBef>
                <a:spcPts val="0"/>
              </a:spcBef>
              <a:buNone/>
              <a:defRPr lang="el-GR" sz="2000">
                <a:solidFill>
                  <a:schemeClr val="tx1">
                    <a:lumMod val="75000"/>
                    <a:lumOff val="25000"/>
                  </a:schemeClr>
                </a:solidFill>
              </a:defRPr>
            </a:lvl5pPr>
            <a:lvl6pPr marL="0" indent="0" latinLnBrk="0">
              <a:lnSpc>
                <a:spcPct val="100000"/>
              </a:lnSpc>
              <a:spcBef>
                <a:spcPts val="0"/>
              </a:spcBef>
              <a:buNone/>
              <a:defRPr lang="el-GR" sz="2000">
                <a:solidFill>
                  <a:schemeClr val="tx1">
                    <a:lumMod val="75000"/>
                    <a:lumOff val="25000"/>
                  </a:schemeClr>
                </a:solidFill>
              </a:defRPr>
            </a:lvl6pPr>
            <a:lvl7pPr marL="0" indent="0" latinLnBrk="0">
              <a:lnSpc>
                <a:spcPct val="100000"/>
              </a:lnSpc>
              <a:spcBef>
                <a:spcPts val="0"/>
              </a:spcBef>
              <a:buNone/>
              <a:defRPr lang="el-GR" sz="2000">
                <a:solidFill>
                  <a:schemeClr val="tx1">
                    <a:lumMod val="75000"/>
                    <a:lumOff val="25000"/>
                  </a:schemeClr>
                </a:solidFill>
              </a:defRPr>
            </a:lvl7pPr>
            <a:lvl8pPr marL="0" indent="0" latinLnBrk="0">
              <a:lnSpc>
                <a:spcPct val="100000"/>
              </a:lnSpc>
              <a:spcBef>
                <a:spcPts val="0"/>
              </a:spcBef>
              <a:buNone/>
              <a:defRPr lang="el-GR" sz="2000">
                <a:solidFill>
                  <a:schemeClr val="tx1">
                    <a:lumMod val="75000"/>
                    <a:lumOff val="25000"/>
                  </a:schemeClr>
                </a:solidFill>
              </a:defRPr>
            </a:lvl8pPr>
            <a:lvl9pPr marL="0" indent="0" latinLnBrk="0">
              <a:lnSpc>
                <a:spcPct val="100000"/>
              </a:lnSpc>
              <a:spcBef>
                <a:spcPts val="0"/>
              </a:spcBef>
              <a:buNone/>
              <a:defRPr lang="el-GR" sz="2000">
                <a:solidFill>
                  <a:schemeClr val="tx1">
                    <a:lumMod val="75000"/>
                    <a:lumOff val="25000"/>
                  </a:schemeClr>
                </a:solidFill>
              </a:defRPr>
            </a:lvl9pPr>
          </a:lstStyle>
          <a:p>
            <a:pPr lvl="0"/>
            <a:r>
              <a:rPr lang="el-GR"/>
              <a:t>Κείμενο επικεφαλίδας</a:t>
            </a:r>
          </a:p>
        </p:txBody>
      </p:sp>
      <p:sp>
        <p:nvSpPr>
          <p:cNvPr id="5" name="Πλαίσιο κράτησης θέσης κειμένου 4"/>
          <p:cNvSpPr>
            <a:spLocks noGrp="1"/>
          </p:cNvSpPr>
          <p:nvPr>
            <p:ph type="body" sz="quarter" idx="17"/>
          </p:nvPr>
        </p:nvSpPr>
        <p:spPr>
          <a:xfrm>
            <a:off x="4039564" y="3110211"/>
            <a:ext cx="2521657" cy="3146128"/>
          </a:xfrm>
        </p:spPr>
        <p:txBody>
          <a:bodyPr lIns="0" tIns="0" rIns="0" bIns="0">
            <a:noAutofit/>
          </a:bodyPr>
          <a:lstStyle>
            <a:lvl1pPr marL="182880" indent="-182880" latinLnBrk="0">
              <a:lnSpc>
                <a:spcPct val="120000"/>
              </a:lnSpc>
              <a:spcBef>
                <a:spcPts val="1100"/>
              </a:spcBef>
              <a:defRPr lang="el-GR" sz="1100">
                <a:solidFill>
                  <a:schemeClr val="tx2"/>
                </a:solidFill>
                <a:latin typeface="Segoe UI" panose="020B0502040204020203" pitchFamily="34" charset="0"/>
                <a:ea typeface="Segoe UI" panose="020B0502040204020203" pitchFamily="34" charset="0"/>
                <a:cs typeface="Segoe UI" panose="020B0502040204020203" pitchFamily="34" charset="0"/>
              </a:defRPr>
            </a:lvl1pPr>
            <a:lvl2pPr marL="402336" indent="-182880" latinLnBrk="0">
              <a:lnSpc>
                <a:spcPct val="120000"/>
              </a:lnSpc>
              <a:spcBef>
                <a:spcPts val="1100"/>
              </a:spcBef>
              <a:defRPr lang="el-GR" sz="1100">
                <a:solidFill>
                  <a:schemeClr val="tx2"/>
                </a:solidFill>
                <a:latin typeface="Segoe UI" panose="020B0502040204020203" pitchFamily="34" charset="0"/>
                <a:ea typeface="Segoe UI" panose="020B0502040204020203" pitchFamily="34" charset="0"/>
                <a:cs typeface="Segoe UI" panose="020B0502040204020203" pitchFamily="34" charset="0"/>
              </a:defRPr>
            </a:lvl2pPr>
            <a:lvl3pPr marL="402336" indent="-182880" latinLnBrk="0">
              <a:lnSpc>
                <a:spcPct val="120000"/>
              </a:lnSpc>
              <a:spcBef>
                <a:spcPts val="1100"/>
              </a:spcBef>
              <a:defRPr lang="el-GR" sz="1100">
                <a:solidFill>
                  <a:schemeClr val="tx2"/>
                </a:solidFill>
                <a:latin typeface="Segoe UI" panose="020B0502040204020203" pitchFamily="34" charset="0"/>
                <a:ea typeface="Segoe UI" panose="020B0502040204020203" pitchFamily="34" charset="0"/>
                <a:cs typeface="Segoe UI" panose="020B0502040204020203" pitchFamily="34" charset="0"/>
              </a:defRPr>
            </a:lvl3pPr>
            <a:lvl4pPr marL="402336" indent="-182880" latinLnBrk="0">
              <a:lnSpc>
                <a:spcPct val="120000"/>
              </a:lnSpc>
              <a:spcBef>
                <a:spcPts val="1100"/>
              </a:spcBef>
              <a:defRPr lang="el-GR" sz="1100">
                <a:solidFill>
                  <a:schemeClr val="tx2"/>
                </a:solidFill>
                <a:latin typeface="Segoe UI" panose="020B0502040204020203" pitchFamily="34" charset="0"/>
                <a:ea typeface="Segoe UI" panose="020B0502040204020203" pitchFamily="34" charset="0"/>
                <a:cs typeface="Segoe UI" panose="020B0502040204020203" pitchFamily="34" charset="0"/>
              </a:defRPr>
            </a:lvl4pPr>
            <a:lvl5pPr marL="402336" indent="-182880" latinLnBrk="0">
              <a:lnSpc>
                <a:spcPct val="120000"/>
              </a:lnSpc>
              <a:spcBef>
                <a:spcPts val="1100"/>
              </a:spcBef>
              <a:defRPr lang="el-GR" sz="1100">
                <a:solidFill>
                  <a:schemeClr val="tx2"/>
                </a:solidFill>
                <a:latin typeface="Segoe UI" panose="020B0502040204020203" pitchFamily="34" charset="0"/>
                <a:ea typeface="Segoe UI" panose="020B0502040204020203" pitchFamily="34" charset="0"/>
                <a:cs typeface="Segoe UI" panose="020B0502040204020203" pitchFamily="34" charset="0"/>
              </a:defRPr>
            </a:lvl5pPr>
            <a:lvl6pPr marL="402336" indent="-182880" latinLnBrk="0">
              <a:lnSpc>
                <a:spcPct val="120000"/>
              </a:lnSpc>
              <a:spcBef>
                <a:spcPts val="1100"/>
              </a:spcBef>
              <a:defRPr lang="el-GR" sz="1100">
                <a:solidFill>
                  <a:schemeClr val="tx2"/>
                </a:solidFill>
              </a:defRPr>
            </a:lvl6pPr>
            <a:lvl7pPr marL="402336" indent="-182880" latinLnBrk="0">
              <a:lnSpc>
                <a:spcPct val="120000"/>
              </a:lnSpc>
              <a:spcBef>
                <a:spcPts val="1100"/>
              </a:spcBef>
              <a:defRPr lang="el-GR" sz="1100">
                <a:solidFill>
                  <a:schemeClr val="tx2"/>
                </a:solidFill>
              </a:defRPr>
            </a:lvl7pPr>
            <a:lvl8pPr marL="402336" indent="-182880" latinLnBrk="0">
              <a:lnSpc>
                <a:spcPct val="120000"/>
              </a:lnSpc>
              <a:spcBef>
                <a:spcPts val="1100"/>
              </a:spcBef>
              <a:defRPr lang="el-GR" sz="1100">
                <a:solidFill>
                  <a:schemeClr val="tx2"/>
                </a:solidFill>
              </a:defRPr>
            </a:lvl8pPr>
            <a:lvl9pPr marL="402336" indent="-182880" latinLnBrk="0">
              <a:lnSpc>
                <a:spcPct val="120000"/>
              </a:lnSpc>
              <a:spcBef>
                <a:spcPts val="1100"/>
              </a:spcBef>
              <a:defRPr lang="el-GR" sz="1100">
                <a:solidFill>
                  <a:schemeClr val="tx2"/>
                </a:solidFill>
              </a:defRPr>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dirty="0"/>
          </a:p>
        </p:txBody>
      </p:sp>
      <p:sp>
        <p:nvSpPr>
          <p:cNvPr id="3" name="Πλαίσιο κράτησης θέσης εικόνας 2"/>
          <p:cNvSpPr>
            <a:spLocks noGrp="1"/>
          </p:cNvSpPr>
          <p:nvPr>
            <p:ph type="pic" sz="quarter" idx="13"/>
          </p:nvPr>
        </p:nvSpPr>
        <p:spPr>
          <a:xfrm>
            <a:off x="1319002" y="2743200"/>
            <a:ext cx="2340864" cy="3513138"/>
          </a:xfrm>
        </p:spPr>
        <p:txBody>
          <a:bodyPr/>
          <a:lstStyle>
            <a:lvl1pPr marL="0" indent="0" algn="ctr" latinLnBrk="0">
              <a:buNone/>
              <a:defRPr lang="el-GR">
                <a:latin typeface="Segoe UI" panose="020B0502040204020203" pitchFamily="34" charset="0"/>
                <a:ea typeface="Segoe UI" panose="020B0502040204020203" pitchFamily="34" charset="0"/>
                <a:cs typeface="Segoe UI" panose="020B0502040204020203" pitchFamily="34" charset="0"/>
              </a:defRPr>
            </a:lvl1pPr>
          </a:lstStyle>
          <a:p>
            <a:r>
              <a:rPr lang="el-GR" smtClean="0"/>
              <a:t>Κάντε κλικ στο εικονίδιο για να προσθέσετε εικόνα</a:t>
            </a:r>
            <a:endParaRPr lang="el-GR"/>
          </a:p>
        </p:txBody>
      </p:sp>
      <p:sp>
        <p:nvSpPr>
          <p:cNvPr id="23" name="Πλαίσιο κράτησης θέσης κειμένου 8"/>
          <p:cNvSpPr>
            <a:spLocks noGrp="1"/>
          </p:cNvSpPr>
          <p:nvPr>
            <p:ph type="body" sz="quarter" idx="14" hasCustomPrompt="1"/>
          </p:nvPr>
        </p:nvSpPr>
        <p:spPr>
          <a:xfrm>
            <a:off x="1319002" y="6402044"/>
            <a:ext cx="2340864" cy="374312"/>
          </a:xfrm>
        </p:spPr>
        <p:txBody>
          <a:bodyPr lIns="0" tIns="0" rIns="0" bIns="0" anchor="t">
            <a:noAutofit/>
          </a:bodyPr>
          <a:lstStyle>
            <a:lvl1pPr marL="0" indent="0" latinLnBrk="0">
              <a:lnSpc>
                <a:spcPct val="85000"/>
              </a:lnSpc>
              <a:spcBef>
                <a:spcPts val="0"/>
              </a:spcBef>
              <a:buNone/>
              <a:defRPr lang="el-GR" sz="800" b="1" i="1" cap="none" baseline="0">
                <a:solidFill>
                  <a:schemeClr val="tx2"/>
                </a:solidFill>
                <a:latin typeface="Segoe UI" panose="020B0502040204020203" pitchFamily="34" charset="0"/>
                <a:ea typeface="Segoe UI" panose="020B0502040204020203" pitchFamily="34" charset="0"/>
                <a:cs typeface="Segoe UI" panose="020B0502040204020203" pitchFamily="34" charset="0"/>
              </a:defRPr>
            </a:lvl1pPr>
            <a:lvl2pPr marL="0" indent="0" latinLnBrk="0">
              <a:lnSpc>
                <a:spcPct val="100000"/>
              </a:lnSpc>
              <a:spcBef>
                <a:spcPts val="0"/>
              </a:spcBef>
              <a:buNone/>
              <a:defRPr lang="el-GR" sz="2000">
                <a:solidFill>
                  <a:schemeClr val="tx1">
                    <a:lumMod val="75000"/>
                    <a:lumOff val="25000"/>
                  </a:schemeClr>
                </a:solidFill>
              </a:defRPr>
            </a:lvl2pPr>
            <a:lvl3pPr marL="0" indent="0" latinLnBrk="0">
              <a:lnSpc>
                <a:spcPct val="100000"/>
              </a:lnSpc>
              <a:spcBef>
                <a:spcPts val="0"/>
              </a:spcBef>
              <a:buNone/>
              <a:defRPr lang="el-GR" sz="2000">
                <a:solidFill>
                  <a:schemeClr val="tx1">
                    <a:lumMod val="75000"/>
                    <a:lumOff val="25000"/>
                  </a:schemeClr>
                </a:solidFill>
              </a:defRPr>
            </a:lvl3pPr>
            <a:lvl4pPr marL="0" indent="0" latinLnBrk="0">
              <a:lnSpc>
                <a:spcPct val="100000"/>
              </a:lnSpc>
              <a:spcBef>
                <a:spcPts val="0"/>
              </a:spcBef>
              <a:buNone/>
              <a:defRPr lang="el-GR" sz="2000">
                <a:solidFill>
                  <a:schemeClr val="tx1">
                    <a:lumMod val="75000"/>
                    <a:lumOff val="25000"/>
                  </a:schemeClr>
                </a:solidFill>
              </a:defRPr>
            </a:lvl4pPr>
            <a:lvl5pPr marL="0" indent="0" latinLnBrk="0">
              <a:lnSpc>
                <a:spcPct val="100000"/>
              </a:lnSpc>
              <a:spcBef>
                <a:spcPts val="0"/>
              </a:spcBef>
              <a:buNone/>
              <a:defRPr lang="el-GR" sz="2000">
                <a:solidFill>
                  <a:schemeClr val="tx1">
                    <a:lumMod val="75000"/>
                    <a:lumOff val="25000"/>
                  </a:schemeClr>
                </a:solidFill>
              </a:defRPr>
            </a:lvl5pPr>
            <a:lvl6pPr marL="0" indent="0" latinLnBrk="0">
              <a:lnSpc>
                <a:spcPct val="100000"/>
              </a:lnSpc>
              <a:spcBef>
                <a:spcPts val="0"/>
              </a:spcBef>
              <a:buNone/>
              <a:defRPr lang="el-GR" sz="2000">
                <a:solidFill>
                  <a:schemeClr val="tx1">
                    <a:lumMod val="75000"/>
                    <a:lumOff val="25000"/>
                  </a:schemeClr>
                </a:solidFill>
              </a:defRPr>
            </a:lvl6pPr>
            <a:lvl7pPr marL="0" indent="0" latinLnBrk="0">
              <a:lnSpc>
                <a:spcPct val="100000"/>
              </a:lnSpc>
              <a:spcBef>
                <a:spcPts val="0"/>
              </a:spcBef>
              <a:buNone/>
              <a:defRPr lang="el-GR" sz="2000">
                <a:solidFill>
                  <a:schemeClr val="tx1">
                    <a:lumMod val="75000"/>
                    <a:lumOff val="25000"/>
                  </a:schemeClr>
                </a:solidFill>
              </a:defRPr>
            </a:lvl7pPr>
            <a:lvl8pPr marL="0" indent="0" latinLnBrk="0">
              <a:lnSpc>
                <a:spcPct val="100000"/>
              </a:lnSpc>
              <a:spcBef>
                <a:spcPts val="0"/>
              </a:spcBef>
              <a:buNone/>
              <a:defRPr lang="el-GR" sz="2000">
                <a:solidFill>
                  <a:schemeClr val="tx1">
                    <a:lumMod val="75000"/>
                    <a:lumOff val="25000"/>
                  </a:schemeClr>
                </a:solidFill>
              </a:defRPr>
            </a:lvl8pPr>
            <a:lvl9pPr marL="0" indent="0" latinLnBrk="0">
              <a:lnSpc>
                <a:spcPct val="100000"/>
              </a:lnSpc>
              <a:spcBef>
                <a:spcPts val="0"/>
              </a:spcBef>
              <a:buNone/>
              <a:defRPr lang="el-GR" sz="2000">
                <a:solidFill>
                  <a:schemeClr val="tx1">
                    <a:lumMod val="75000"/>
                    <a:lumOff val="25000"/>
                  </a:schemeClr>
                </a:solidFill>
              </a:defRPr>
            </a:lvl9pPr>
          </a:lstStyle>
          <a:p>
            <a:pPr lvl="0"/>
            <a:r>
              <a:rPr lang="el-GR"/>
              <a:t>Προσθέστε λεζάντα εδώ</a:t>
            </a:r>
          </a:p>
        </p:txBody>
      </p:sp>
      <p:sp>
        <p:nvSpPr>
          <p:cNvPr id="11" name="Πλαίσιο κράτησης θέσης κειμένου 8"/>
          <p:cNvSpPr>
            <a:spLocks noGrp="1"/>
          </p:cNvSpPr>
          <p:nvPr>
            <p:ph type="body" sz="quarter" idx="12" hasCustomPrompt="1"/>
          </p:nvPr>
        </p:nvSpPr>
        <p:spPr>
          <a:xfrm>
            <a:off x="1319002" y="7024685"/>
            <a:ext cx="5242220" cy="322599"/>
          </a:xfrm>
        </p:spPr>
        <p:txBody>
          <a:bodyPr lIns="0" tIns="0" rIns="0" bIns="0" anchor="t">
            <a:noAutofit/>
          </a:bodyPr>
          <a:lstStyle>
            <a:lvl1pPr marL="0" indent="0" latinLnBrk="0">
              <a:lnSpc>
                <a:spcPct val="82000"/>
              </a:lnSpc>
              <a:spcBef>
                <a:spcPts val="0"/>
              </a:spcBef>
              <a:buNone/>
              <a:defRPr lang="el-GR" sz="2600" cap="none" baseline="0">
                <a:solidFill>
                  <a:schemeClr val="accent1"/>
                </a:solidFill>
                <a:latin typeface="Segoe UI" panose="020B0502040204020203" pitchFamily="34" charset="0"/>
                <a:ea typeface="Segoe UI" panose="020B0502040204020203" pitchFamily="34" charset="0"/>
                <a:cs typeface="Segoe UI" panose="020B0502040204020203" pitchFamily="34" charset="0"/>
              </a:defRPr>
            </a:lvl1pPr>
            <a:lvl2pPr marL="0" indent="0" latinLnBrk="0">
              <a:lnSpc>
                <a:spcPct val="100000"/>
              </a:lnSpc>
              <a:spcBef>
                <a:spcPts val="0"/>
              </a:spcBef>
              <a:buNone/>
              <a:defRPr lang="el-GR" sz="2000">
                <a:solidFill>
                  <a:schemeClr val="tx1">
                    <a:lumMod val="75000"/>
                    <a:lumOff val="25000"/>
                  </a:schemeClr>
                </a:solidFill>
              </a:defRPr>
            </a:lvl2pPr>
            <a:lvl3pPr marL="0" indent="0" latinLnBrk="0">
              <a:lnSpc>
                <a:spcPct val="100000"/>
              </a:lnSpc>
              <a:spcBef>
                <a:spcPts val="0"/>
              </a:spcBef>
              <a:buNone/>
              <a:defRPr lang="el-GR" sz="2000">
                <a:solidFill>
                  <a:schemeClr val="tx1">
                    <a:lumMod val="75000"/>
                    <a:lumOff val="25000"/>
                  </a:schemeClr>
                </a:solidFill>
              </a:defRPr>
            </a:lvl3pPr>
            <a:lvl4pPr marL="0" indent="0" latinLnBrk="0">
              <a:lnSpc>
                <a:spcPct val="100000"/>
              </a:lnSpc>
              <a:spcBef>
                <a:spcPts val="0"/>
              </a:spcBef>
              <a:buNone/>
              <a:defRPr lang="el-GR" sz="2000">
                <a:solidFill>
                  <a:schemeClr val="tx1">
                    <a:lumMod val="75000"/>
                    <a:lumOff val="25000"/>
                  </a:schemeClr>
                </a:solidFill>
              </a:defRPr>
            </a:lvl4pPr>
            <a:lvl5pPr marL="0" indent="0" latinLnBrk="0">
              <a:lnSpc>
                <a:spcPct val="100000"/>
              </a:lnSpc>
              <a:spcBef>
                <a:spcPts val="0"/>
              </a:spcBef>
              <a:buNone/>
              <a:defRPr lang="el-GR" sz="2000">
                <a:solidFill>
                  <a:schemeClr val="tx1">
                    <a:lumMod val="75000"/>
                    <a:lumOff val="25000"/>
                  </a:schemeClr>
                </a:solidFill>
              </a:defRPr>
            </a:lvl5pPr>
            <a:lvl6pPr marL="0" indent="0" latinLnBrk="0">
              <a:lnSpc>
                <a:spcPct val="100000"/>
              </a:lnSpc>
              <a:spcBef>
                <a:spcPts val="0"/>
              </a:spcBef>
              <a:buNone/>
              <a:defRPr lang="el-GR" sz="2000">
                <a:solidFill>
                  <a:schemeClr val="tx1">
                    <a:lumMod val="75000"/>
                    <a:lumOff val="25000"/>
                  </a:schemeClr>
                </a:solidFill>
              </a:defRPr>
            </a:lvl6pPr>
            <a:lvl7pPr marL="0" indent="0" latinLnBrk="0">
              <a:lnSpc>
                <a:spcPct val="100000"/>
              </a:lnSpc>
              <a:spcBef>
                <a:spcPts val="0"/>
              </a:spcBef>
              <a:buNone/>
              <a:defRPr lang="el-GR" sz="2000">
                <a:solidFill>
                  <a:schemeClr val="tx1">
                    <a:lumMod val="75000"/>
                    <a:lumOff val="25000"/>
                  </a:schemeClr>
                </a:solidFill>
              </a:defRPr>
            </a:lvl7pPr>
            <a:lvl8pPr marL="0" indent="0" latinLnBrk="0">
              <a:lnSpc>
                <a:spcPct val="100000"/>
              </a:lnSpc>
              <a:spcBef>
                <a:spcPts val="0"/>
              </a:spcBef>
              <a:buNone/>
              <a:defRPr lang="el-GR" sz="2000">
                <a:solidFill>
                  <a:schemeClr val="tx1">
                    <a:lumMod val="75000"/>
                    <a:lumOff val="25000"/>
                  </a:schemeClr>
                </a:solidFill>
              </a:defRPr>
            </a:lvl8pPr>
            <a:lvl9pPr marL="0" indent="0" latinLnBrk="0">
              <a:lnSpc>
                <a:spcPct val="100000"/>
              </a:lnSpc>
              <a:spcBef>
                <a:spcPts val="0"/>
              </a:spcBef>
              <a:buNone/>
              <a:defRPr lang="el-GR" sz="2000">
                <a:solidFill>
                  <a:schemeClr val="tx1">
                    <a:lumMod val="75000"/>
                    <a:lumOff val="25000"/>
                  </a:schemeClr>
                </a:solidFill>
              </a:defRPr>
            </a:lvl9pPr>
          </a:lstStyle>
          <a:p>
            <a:pPr lvl="0"/>
            <a:r>
              <a:rPr lang="el-GR"/>
              <a:t>Ημερομηνία και ώρα της εκδήλωσης</a:t>
            </a:r>
          </a:p>
        </p:txBody>
      </p:sp>
      <p:sp>
        <p:nvSpPr>
          <p:cNvPr id="24" name="Πλαίσιο κράτησης θέσης κειμένου 8"/>
          <p:cNvSpPr>
            <a:spLocks noGrp="1"/>
          </p:cNvSpPr>
          <p:nvPr>
            <p:ph type="body" sz="quarter" idx="15" hasCustomPrompt="1"/>
          </p:nvPr>
        </p:nvSpPr>
        <p:spPr>
          <a:xfrm>
            <a:off x="1319002" y="7709173"/>
            <a:ext cx="5242220" cy="322599"/>
          </a:xfrm>
        </p:spPr>
        <p:txBody>
          <a:bodyPr lIns="0" tIns="0" rIns="0" bIns="0" anchor="t">
            <a:noAutofit/>
          </a:bodyPr>
          <a:lstStyle>
            <a:lvl1pPr marL="0" indent="0" latinLnBrk="0">
              <a:lnSpc>
                <a:spcPct val="82000"/>
              </a:lnSpc>
              <a:spcBef>
                <a:spcPts val="0"/>
              </a:spcBef>
              <a:buNone/>
              <a:defRPr lang="el-GR" sz="2000" cap="none" baseline="0">
                <a:solidFill>
                  <a:schemeClr val="tx2"/>
                </a:solidFill>
                <a:latin typeface="Segoe UI" panose="020B0502040204020203" pitchFamily="34" charset="0"/>
                <a:ea typeface="Segoe UI" panose="020B0502040204020203" pitchFamily="34" charset="0"/>
                <a:cs typeface="Segoe UI" panose="020B0502040204020203" pitchFamily="34" charset="0"/>
              </a:defRPr>
            </a:lvl1pPr>
            <a:lvl2pPr marL="0" indent="0" latinLnBrk="0">
              <a:lnSpc>
                <a:spcPct val="100000"/>
              </a:lnSpc>
              <a:spcBef>
                <a:spcPts val="0"/>
              </a:spcBef>
              <a:buNone/>
              <a:defRPr lang="el-GR" sz="2000">
                <a:solidFill>
                  <a:schemeClr val="tx1">
                    <a:lumMod val="75000"/>
                    <a:lumOff val="25000"/>
                  </a:schemeClr>
                </a:solidFill>
              </a:defRPr>
            </a:lvl2pPr>
            <a:lvl3pPr marL="0" indent="0" latinLnBrk="0">
              <a:lnSpc>
                <a:spcPct val="100000"/>
              </a:lnSpc>
              <a:spcBef>
                <a:spcPts val="0"/>
              </a:spcBef>
              <a:buNone/>
              <a:defRPr lang="el-GR" sz="2000">
                <a:solidFill>
                  <a:schemeClr val="tx1">
                    <a:lumMod val="75000"/>
                    <a:lumOff val="25000"/>
                  </a:schemeClr>
                </a:solidFill>
              </a:defRPr>
            </a:lvl3pPr>
            <a:lvl4pPr marL="0" indent="0" latinLnBrk="0">
              <a:lnSpc>
                <a:spcPct val="100000"/>
              </a:lnSpc>
              <a:spcBef>
                <a:spcPts val="0"/>
              </a:spcBef>
              <a:buNone/>
              <a:defRPr lang="el-GR" sz="2000">
                <a:solidFill>
                  <a:schemeClr val="tx1">
                    <a:lumMod val="75000"/>
                    <a:lumOff val="25000"/>
                  </a:schemeClr>
                </a:solidFill>
              </a:defRPr>
            </a:lvl4pPr>
            <a:lvl5pPr marL="0" indent="0" latinLnBrk="0">
              <a:lnSpc>
                <a:spcPct val="100000"/>
              </a:lnSpc>
              <a:spcBef>
                <a:spcPts val="0"/>
              </a:spcBef>
              <a:buNone/>
              <a:defRPr lang="el-GR" sz="2000">
                <a:solidFill>
                  <a:schemeClr val="tx1">
                    <a:lumMod val="75000"/>
                    <a:lumOff val="25000"/>
                  </a:schemeClr>
                </a:solidFill>
              </a:defRPr>
            </a:lvl5pPr>
            <a:lvl6pPr marL="0" indent="0" latinLnBrk="0">
              <a:lnSpc>
                <a:spcPct val="100000"/>
              </a:lnSpc>
              <a:spcBef>
                <a:spcPts val="0"/>
              </a:spcBef>
              <a:buNone/>
              <a:defRPr lang="el-GR" sz="2000">
                <a:solidFill>
                  <a:schemeClr val="tx1">
                    <a:lumMod val="75000"/>
                    <a:lumOff val="25000"/>
                  </a:schemeClr>
                </a:solidFill>
              </a:defRPr>
            </a:lvl6pPr>
            <a:lvl7pPr marL="0" indent="0" latinLnBrk="0">
              <a:lnSpc>
                <a:spcPct val="100000"/>
              </a:lnSpc>
              <a:spcBef>
                <a:spcPts val="0"/>
              </a:spcBef>
              <a:buNone/>
              <a:defRPr lang="el-GR" sz="2000">
                <a:solidFill>
                  <a:schemeClr val="tx1">
                    <a:lumMod val="75000"/>
                    <a:lumOff val="25000"/>
                  </a:schemeClr>
                </a:solidFill>
              </a:defRPr>
            </a:lvl7pPr>
            <a:lvl8pPr marL="0" indent="0" latinLnBrk="0">
              <a:lnSpc>
                <a:spcPct val="100000"/>
              </a:lnSpc>
              <a:spcBef>
                <a:spcPts val="0"/>
              </a:spcBef>
              <a:buNone/>
              <a:defRPr lang="el-GR" sz="2000">
                <a:solidFill>
                  <a:schemeClr val="tx1">
                    <a:lumMod val="75000"/>
                    <a:lumOff val="25000"/>
                  </a:schemeClr>
                </a:solidFill>
              </a:defRPr>
            </a:lvl8pPr>
            <a:lvl9pPr marL="0" indent="0" latinLnBrk="0">
              <a:lnSpc>
                <a:spcPct val="100000"/>
              </a:lnSpc>
              <a:spcBef>
                <a:spcPts val="0"/>
              </a:spcBef>
              <a:buNone/>
              <a:defRPr lang="el-GR" sz="2000">
                <a:solidFill>
                  <a:schemeClr val="tx1">
                    <a:lumMod val="75000"/>
                    <a:lumOff val="25000"/>
                  </a:schemeClr>
                </a:solidFill>
              </a:defRPr>
            </a:lvl9pPr>
          </a:lstStyle>
          <a:p>
            <a:pPr lvl="0"/>
            <a:r>
              <a:rPr lang="el-GR" dirty="0"/>
              <a:t>Διεύθυνση εκδήλωσης, Πόλη, Νομός, Ταχυδρομικός κώδικας</a:t>
            </a:r>
          </a:p>
        </p:txBody>
      </p:sp>
      <p:sp>
        <p:nvSpPr>
          <p:cNvPr id="32" name="Πλαίσιο κράτησης θέσης κειμένου 8"/>
          <p:cNvSpPr>
            <a:spLocks noGrp="1"/>
          </p:cNvSpPr>
          <p:nvPr>
            <p:ph type="body" sz="quarter" idx="18" hasCustomPrompt="1"/>
          </p:nvPr>
        </p:nvSpPr>
        <p:spPr>
          <a:xfrm>
            <a:off x="2356147" y="8723430"/>
            <a:ext cx="2452124" cy="307033"/>
          </a:xfrm>
        </p:spPr>
        <p:txBody>
          <a:bodyPr lIns="0" tIns="0" rIns="0" bIns="0" anchor="b">
            <a:noAutofit/>
          </a:bodyPr>
          <a:lstStyle>
            <a:lvl1pPr marL="0" indent="0" latinLnBrk="0">
              <a:lnSpc>
                <a:spcPct val="82000"/>
              </a:lnSpc>
              <a:spcBef>
                <a:spcPts val="0"/>
              </a:spcBef>
              <a:buNone/>
              <a:defRPr lang="el-GR" sz="1000" b="1" cap="all" baseline="0">
                <a:solidFill>
                  <a:schemeClr val="accent1"/>
                </a:solidFill>
                <a:latin typeface="Segoe UI" panose="020B0502040204020203" pitchFamily="34" charset="0"/>
                <a:ea typeface="Segoe UI" panose="020B0502040204020203" pitchFamily="34" charset="0"/>
                <a:cs typeface="Segoe UI" panose="020B0502040204020203" pitchFamily="34" charset="0"/>
              </a:defRPr>
            </a:lvl1pPr>
            <a:lvl2pPr marL="0" indent="0" latinLnBrk="0">
              <a:lnSpc>
                <a:spcPct val="100000"/>
              </a:lnSpc>
              <a:spcBef>
                <a:spcPts val="0"/>
              </a:spcBef>
              <a:buNone/>
              <a:defRPr lang="el-GR" sz="2000">
                <a:solidFill>
                  <a:schemeClr val="tx1">
                    <a:lumMod val="75000"/>
                    <a:lumOff val="25000"/>
                  </a:schemeClr>
                </a:solidFill>
              </a:defRPr>
            </a:lvl2pPr>
            <a:lvl3pPr marL="0" indent="0" latinLnBrk="0">
              <a:lnSpc>
                <a:spcPct val="100000"/>
              </a:lnSpc>
              <a:spcBef>
                <a:spcPts val="0"/>
              </a:spcBef>
              <a:buNone/>
              <a:defRPr lang="el-GR" sz="2000">
                <a:solidFill>
                  <a:schemeClr val="tx1">
                    <a:lumMod val="75000"/>
                    <a:lumOff val="25000"/>
                  </a:schemeClr>
                </a:solidFill>
              </a:defRPr>
            </a:lvl3pPr>
            <a:lvl4pPr marL="0" indent="0" latinLnBrk="0">
              <a:lnSpc>
                <a:spcPct val="100000"/>
              </a:lnSpc>
              <a:spcBef>
                <a:spcPts val="0"/>
              </a:spcBef>
              <a:buNone/>
              <a:defRPr lang="el-GR" sz="2000">
                <a:solidFill>
                  <a:schemeClr val="tx1">
                    <a:lumMod val="75000"/>
                    <a:lumOff val="25000"/>
                  </a:schemeClr>
                </a:solidFill>
              </a:defRPr>
            </a:lvl4pPr>
            <a:lvl5pPr marL="0" indent="0" latinLnBrk="0">
              <a:lnSpc>
                <a:spcPct val="100000"/>
              </a:lnSpc>
              <a:spcBef>
                <a:spcPts val="0"/>
              </a:spcBef>
              <a:buNone/>
              <a:defRPr lang="el-GR" sz="2000">
                <a:solidFill>
                  <a:schemeClr val="tx1">
                    <a:lumMod val="75000"/>
                    <a:lumOff val="25000"/>
                  </a:schemeClr>
                </a:solidFill>
              </a:defRPr>
            </a:lvl5pPr>
            <a:lvl6pPr marL="0" indent="0" latinLnBrk="0">
              <a:lnSpc>
                <a:spcPct val="100000"/>
              </a:lnSpc>
              <a:spcBef>
                <a:spcPts val="0"/>
              </a:spcBef>
              <a:buNone/>
              <a:defRPr lang="el-GR" sz="2000">
                <a:solidFill>
                  <a:schemeClr val="tx1">
                    <a:lumMod val="75000"/>
                    <a:lumOff val="25000"/>
                  </a:schemeClr>
                </a:solidFill>
              </a:defRPr>
            </a:lvl6pPr>
            <a:lvl7pPr marL="0" indent="0" latinLnBrk="0">
              <a:lnSpc>
                <a:spcPct val="100000"/>
              </a:lnSpc>
              <a:spcBef>
                <a:spcPts val="0"/>
              </a:spcBef>
              <a:buNone/>
              <a:defRPr lang="el-GR" sz="2000">
                <a:solidFill>
                  <a:schemeClr val="tx1">
                    <a:lumMod val="75000"/>
                    <a:lumOff val="25000"/>
                  </a:schemeClr>
                </a:solidFill>
              </a:defRPr>
            </a:lvl7pPr>
            <a:lvl8pPr marL="0" indent="0" latinLnBrk="0">
              <a:lnSpc>
                <a:spcPct val="100000"/>
              </a:lnSpc>
              <a:spcBef>
                <a:spcPts val="0"/>
              </a:spcBef>
              <a:buNone/>
              <a:defRPr lang="el-GR" sz="2000">
                <a:solidFill>
                  <a:schemeClr val="tx1">
                    <a:lumMod val="75000"/>
                    <a:lumOff val="25000"/>
                  </a:schemeClr>
                </a:solidFill>
              </a:defRPr>
            </a:lvl8pPr>
            <a:lvl9pPr marL="0" indent="0" latinLnBrk="0">
              <a:lnSpc>
                <a:spcPct val="100000"/>
              </a:lnSpc>
              <a:spcBef>
                <a:spcPts val="0"/>
              </a:spcBef>
              <a:buNone/>
              <a:defRPr lang="el-GR" sz="2000">
                <a:solidFill>
                  <a:schemeClr val="tx1">
                    <a:lumMod val="75000"/>
                    <a:lumOff val="25000"/>
                  </a:schemeClr>
                </a:solidFill>
              </a:defRPr>
            </a:lvl9pPr>
          </a:lstStyle>
          <a:p>
            <a:pPr lvl="0"/>
            <a:r>
              <a:rPr lang="el-GR"/>
              <a:t>Επωνυμία εταιρείας</a:t>
            </a:r>
          </a:p>
        </p:txBody>
      </p:sp>
      <p:sp>
        <p:nvSpPr>
          <p:cNvPr id="33" name="Πλαίσιο κράτησης θέσης κειμένου 8"/>
          <p:cNvSpPr>
            <a:spLocks noGrp="1"/>
          </p:cNvSpPr>
          <p:nvPr>
            <p:ph type="body" sz="quarter" idx="19" hasCustomPrompt="1"/>
          </p:nvPr>
        </p:nvSpPr>
        <p:spPr>
          <a:xfrm>
            <a:off x="2356147" y="9038256"/>
            <a:ext cx="2452124" cy="322599"/>
          </a:xfrm>
        </p:spPr>
        <p:txBody>
          <a:bodyPr lIns="0" tIns="0" rIns="0" bIns="0" anchor="t">
            <a:noAutofit/>
          </a:bodyPr>
          <a:lstStyle>
            <a:lvl1pPr marL="0" indent="0" latinLnBrk="0">
              <a:lnSpc>
                <a:spcPct val="105000"/>
              </a:lnSpc>
              <a:spcBef>
                <a:spcPts val="0"/>
              </a:spcBef>
              <a:buNone/>
              <a:defRPr lang="el-GR" sz="850" cap="none" baseline="0">
                <a:solidFill>
                  <a:schemeClr val="tx2"/>
                </a:solidFill>
                <a:latin typeface="Segoe UI" panose="020B0502040204020203" pitchFamily="34" charset="0"/>
                <a:ea typeface="Segoe UI" panose="020B0502040204020203" pitchFamily="34" charset="0"/>
                <a:cs typeface="Segoe UI" panose="020B0502040204020203" pitchFamily="34" charset="0"/>
              </a:defRPr>
            </a:lvl1pPr>
            <a:lvl2pPr marL="0" indent="0" latinLnBrk="0">
              <a:lnSpc>
                <a:spcPct val="100000"/>
              </a:lnSpc>
              <a:spcBef>
                <a:spcPts val="0"/>
              </a:spcBef>
              <a:buNone/>
              <a:defRPr lang="el-GR" sz="2000">
                <a:solidFill>
                  <a:schemeClr val="tx1">
                    <a:lumMod val="75000"/>
                    <a:lumOff val="25000"/>
                  </a:schemeClr>
                </a:solidFill>
              </a:defRPr>
            </a:lvl2pPr>
            <a:lvl3pPr marL="0" indent="0" latinLnBrk="0">
              <a:lnSpc>
                <a:spcPct val="100000"/>
              </a:lnSpc>
              <a:spcBef>
                <a:spcPts val="0"/>
              </a:spcBef>
              <a:buNone/>
              <a:defRPr lang="el-GR" sz="2000">
                <a:solidFill>
                  <a:schemeClr val="tx1">
                    <a:lumMod val="75000"/>
                    <a:lumOff val="25000"/>
                  </a:schemeClr>
                </a:solidFill>
              </a:defRPr>
            </a:lvl3pPr>
            <a:lvl4pPr marL="0" indent="0" latinLnBrk="0">
              <a:lnSpc>
                <a:spcPct val="100000"/>
              </a:lnSpc>
              <a:spcBef>
                <a:spcPts val="0"/>
              </a:spcBef>
              <a:buNone/>
              <a:defRPr lang="el-GR" sz="2000">
                <a:solidFill>
                  <a:schemeClr val="tx1">
                    <a:lumMod val="75000"/>
                    <a:lumOff val="25000"/>
                  </a:schemeClr>
                </a:solidFill>
              </a:defRPr>
            </a:lvl4pPr>
            <a:lvl5pPr marL="0" indent="0" latinLnBrk="0">
              <a:lnSpc>
                <a:spcPct val="100000"/>
              </a:lnSpc>
              <a:spcBef>
                <a:spcPts val="0"/>
              </a:spcBef>
              <a:buNone/>
              <a:defRPr lang="el-GR" sz="2000">
                <a:solidFill>
                  <a:schemeClr val="tx1">
                    <a:lumMod val="75000"/>
                    <a:lumOff val="25000"/>
                  </a:schemeClr>
                </a:solidFill>
              </a:defRPr>
            </a:lvl5pPr>
            <a:lvl6pPr marL="0" indent="0" latinLnBrk="0">
              <a:lnSpc>
                <a:spcPct val="100000"/>
              </a:lnSpc>
              <a:spcBef>
                <a:spcPts val="0"/>
              </a:spcBef>
              <a:buNone/>
              <a:defRPr lang="el-GR" sz="2000">
                <a:solidFill>
                  <a:schemeClr val="tx1">
                    <a:lumMod val="75000"/>
                    <a:lumOff val="25000"/>
                  </a:schemeClr>
                </a:solidFill>
              </a:defRPr>
            </a:lvl6pPr>
            <a:lvl7pPr marL="0" indent="0" latinLnBrk="0">
              <a:lnSpc>
                <a:spcPct val="100000"/>
              </a:lnSpc>
              <a:spcBef>
                <a:spcPts val="0"/>
              </a:spcBef>
              <a:buNone/>
              <a:defRPr lang="el-GR" sz="2000">
                <a:solidFill>
                  <a:schemeClr val="tx1">
                    <a:lumMod val="75000"/>
                    <a:lumOff val="25000"/>
                  </a:schemeClr>
                </a:solidFill>
              </a:defRPr>
            </a:lvl7pPr>
            <a:lvl8pPr marL="0" indent="0" latinLnBrk="0">
              <a:lnSpc>
                <a:spcPct val="100000"/>
              </a:lnSpc>
              <a:spcBef>
                <a:spcPts val="0"/>
              </a:spcBef>
              <a:buNone/>
              <a:defRPr lang="el-GR" sz="2000">
                <a:solidFill>
                  <a:schemeClr val="tx1">
                    <a:lumMod val="75000"/>
                    <a:lumOff val="25000"/>
                  </a:schemeClr>
                </a:solidFill>
              </a:defRPr>
            </a:lvl8pPr>
            <a:lvl9pPr marL="0" indent="0" latinLnBrk="0">
              <a:lnSpc>
                <a:spcPct val="100000"/>
              </a:lnSpc>
              <a:spcBef>
                <a:spcPts val="0"/>
              </a:spcBef>
              <a:buNone/>
              <a:defRPr lang="el-GR" sz="2000">
                <a:solidFill>
                  <a:schemeClr val="tx1">
                    <a:lumMod val="75000"/>
                    <a:lumOff val="25000"/>
                  </a:schemeClr>
                </a:solidFill>
              </a:defRPr>
            </a:lvl9pPr>
          </a:lstStyle>
          <a:p>
            <a:pPr lvl="0"/>
            <a:r>
              <a:rPr lang="el-GR"/>
              <a:t>Διεύθυνση, Πόλη, ΝΟΜΟΣ, ΤΑΧΥΔΡΟΜΙΚΟΣ ΚΩΔΙΚΑΣ</a:t>
            </a:r>
          </a:p>
          <a:p>
            <a:pPr lvl="0"/>
            <a:r>
              <a:rPr lang="el-GR"/>
              <a:t>Τηλέφωνο | Διεύθυνση ηλεκτρονικού ταχυδρομείου | Διεύθυνση Web</a:t>
            </a:r>
          </a:p>
        </p:txBody>
      </p:sp>
    </p:spTree>
    <p:extLst>
      <p:ext uri="{BB962C8B-B14F-4D97-AF65-F5344CB8AC3E}">
        <p14:creationId xmlns:p14="http://schemas.microsoft.com/office/powerpoint/2010/main" val="158221478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Πλαίσιο κράτησης θέσης τίτλου 1"/>
          <p:cNvSpPr>
            <a:spLocks noGrp="1"/>
          </p:cNvSpPr>
          <p:nvPr>
            <p:ph type="title"/>
          </p:nvPr>
        </p:nvSpPr>
        <p:spPr>
          <a:xfrm>
            <a:off x="1319002" y="535236"/>
            <a:ext cx="5242219" cy="1806628"/>
          </a:xfrm>
          <a:prstGeom prst="rect">
            <a:avLst/>
          </a:prstGeom>
        </p:spPr>
        <p:txBody>
          <a:bodyPr vert="horz" lIns="91440" tIns="45720" rIns="91440" bIns="45720" rtlCol="0" anchor="b">
            <a:noAutofit/>
          </a:bodyPr>
          <a:lstStyle/>
          <a:p>
            <a:r>
              <a:rPr lang="el-GR"/>
              <a:t>Προσθήκη κειμένου</a:t>
            </a:r>
          </a:p>
        </p:txBody>
      </p:sp>
      <p:sp>
        <p:nvSpPr>
          <p:cNvPr id="3" name="Πλαίσιο κράτησης θέσης κειμένου 2"/>
          <p:cNvSpPr>
            <a:spLocks noGrp="1"/>
          </p:cNvSpPr>
          <p:nvPr>
            <p:ph type="body" idx="1"/>
          </p:nvPr>
        </p:nvSpPr>
        <p:spPr>
          <a:xfrm>
            <a:off x="4039565" y="2689705"/>
            <a:ext cx="2521657" cy="6085327"/>
          </a:xfrm>
          <a:prstGeom prst="rect">
            <a:avLst/>
          </a:prstGeom>
        </p:spPr>
        <p:txBody>
          <a:bodyPr vert="horz" lIns="91440" tIns="45720" rIns="91440" bIns="45720" rtlCol="0">
            <a:normAutofit/>
          </a:bodyPr>
          <a:lstStyle/>
          <a:p>
            <a:pPr lvl="0"/>
            <a:r>
              <a:rPr lang="el-GR"/>
              <a:t>Κάντε κλικ για να επεξεργαστείτε τα στυλ υποδείγματος κειμένου</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Πλαίσιο κράτησης θέσης ημερομηνίας 3"/>
          <p:cNvSpPr>
            <a:spLocks noGrp="1"/>
          </p:cNvSpPr>
          <p:nvPr>
            <p:ph type="dt" sz="half" idx="2"/>
          </p:nvPr>
        </p:nvSpPr>
        <p:spPr>
          <a:xfrm>
            <a:off x="534353" y="9529010"/>
            <a:ext cx="1748790" cy="329156"/>
          </a:xfrm>
          <a:prstGeom prst="rect">
            <a:avLst/>
          </a:prstGeom>
        </p:spPr>
        <p:txBody>
          <a:bodyPr vert="horz" lIns="91440" tIns="45720" rIns="91440" bIns="45720" rtlCol="0" anchor="b"/>
          <a:lstStyle>
            <a:lvl1pPr algn="l" latinLnBrk="0">
              <a:defRPr lang="el-GR" sz="1000">
                <a:solidFill>
                  <a:schemeClr val="tx1">
                    <a:tint val="75000"/>
                  </a:schemeClr>
                </a:solidFill>
                <a:latin typeface="Segoe UI" panose="020B0502040204020203" pitchFamily="34" charset="0"/>
                <a:ea typeface="Segoe UI" panose="020B0502040204020203" pitchFamily="34" charset="0"/>
                <a:cs typeface="Segoe UI" panose="020B0502040204020203" pitchFamily="34" charset="0"/>
              </a:defRPr>
            </a:lvl1pPr>
          </a:lstStyle>
          <a:p>
            <a:fld id="{B15D3D48-5C63-4CD0-B9D2-B4D2F496D790}" type="datetimeFigureOut">
              <a:rPr lang="el-GR" smtClean="0"/>
              <a:pPr/>
              <a:t>31/7/2013</a:t>
            </a:fld>
            <a:endParaRPr lang="el-GR"/>
          </a:p>
        </p:txBody>
      </p:sp>
      <p:sp>
        <p:nvSpPr>
          <p:cNvPr id="5" name="Πλαίσιο κράτησης θέσης υποσέλιδου 4"/>
          <p:cNvSpPr>
            <a:spLocks noGrp="1"/>
          </p:cNvSpPr>
          <p:nvPr>
            <p:ph type="ftr" sz="quarter" idx="3"/>
          </p:nvPr>
        </p:nvSpPr>
        <p:spPr>
          <a:xfrm>
            <a:off x="2574608" y="9529010"/>
            <a:ext cx="2623185" cy="329156"/>
          </a:xfrm>
          <a:prstGeom prst="rect">
            <a:avLst/>
          </a:prstGeom>
        </p:spPr>
        <p:txBody>
          <a:bodyPr vert="horz" lIns="91440" tIns="45720" rIns="91440" bIns="45720" rtlCol="0" anchor="b"/>
          <a:lstStyle>
            <a:lvl1pPr algn="ctr" latinLnBrk="0">
              <a:defRPr lang="el-GR" sz="1000">
                <a:solidFill>
                  <a:schemeClr val="tx1">
                    <a:tint val="75000"/>
                  </a:schemeClr>
                </a:solidFill>
                <a:latin typeface="Segoe UI" panose="020B0502040204020203" pitchFamily="34" charset="0"/>
                <a:ea typeface="Segoe UI" panose="020B0502040204020203" pitchFamily="34" charset="0"/>
                <a:cs typeface="Segoe UI" panose="020B0502040204020203" pitchFamily="34" charset="0"/>
              </a:defRPr>
            </a:lvl1pPr>
          </a:lstStyle>
          <a:p>
            <a:endParaRPr lang="el-GR"/>
          </a:p>
        </p:txBody>
      </p:sp>
      <p:sp>
        <p:nvSpPr>
          <p:cNvPr id="6" name="Πλαίσιο κράτησης θέσης αριθμού διαφάνειας 5"/>
          <p:cNvSpPr>
            <a:spLocks noGrp="1"/>
          </p:cNvSpPr>
          <p:nvPr>
            <p:ph type="sldNum" sz="quarter" idx="4"/>
          </p:nvPr>
        </p:nvSpPr>
        <p:spPr>
          <a:xfrm>
            <a:off x="5489258" y="9529010"/>
            <a:ext cx="1748790" cy="329156"/>
          </a:xfrm>
          <a:prstGeom prst="rect">
            <a:avLst/>
          </a:prstGeom>
        </p:spPr>
        <p:txBody>
          <a:bodyPr vert="horz" lIns="91440" tIns="45720" rIns="91440" bIns="45720" rtlCol="0" anchor="b"/>
          <a:lstStyle>
            <a:lvl1pPr algn="r" latinLnBrk="0">
              <a:defRPr lang="el-GR" sz="1000">
                <a:solidFill>
                  <a:schemeClr val="tx1">
                    <a:tint val="75000"/>
                  </a:schemeClr>
                </a:solidFill>
                <a:latin typeface="Segoe UI" panose="020B0502040204020203" pitchFamily="34" charset="0"/>
                <a:ea typeface="Segoe UI" panose="020B0502040204020203" pitchFamily="34" charset="0"/>
                <a:cs typeface="Segoe UI" panose="020B0502040204020203" pitchFamily="34" charset="0"/>
              </a:defRPr>
            </a:lvl1pPr>
          </a:lstStyle>
          <a:p>
            <a:fld id="{308FAEA7-0C3C-4CCF-BA6B-669D7915826F}" type="slidenum">
              <a:rPr lang="el-GR" smtClean="0"/>
              <a:pPr/>
              <a:t>‹#›</a:t>
            </a:fld>
            <a:endParaRPr lang="el-GR"/>
          </a:p>
        </p:txBody>
      </p:sp>
    </p:spTree>
    <p:extLst>
      <p:ext uri="{BB962C8B-B14F-4D97-AF65-F5344CB8AC3E}">
        <p14:creationId xmlns:p14="http://schemas.microsoft.com/office/powerpoint/2010/main" val="2998109148"/>
      </p:ext>
    </p:extLst>
  </p:cSld>
  <p:clrMap bg1="lt1" tx1="dk1" bg2="lt2" tx2="dk2" accent1="accent1" accent2="accent2" accent3="accent3" accent4="accent4" accent5="accent5" accent6="accent6" hlink="hlink" folHlink="folHlink"/>
  <p:sldLayoutIdLst>
    <p:sldLayoutId id="2147483672" r:id="rId1"/>
  </p:sldLayoutIdLst>
  <p:txStyles>
    <p:titleStyle>
      <a:lvl1pPr algn="l" defTabSz="777240" rtl="0" eaLnBrk="1" latinLnBrk="0" hangingPunct="1">
        <a:lnSpc>
          <a:spcPct val="85000"/>
        </a:lnSpc>
        <a:spcBef>
          <a:spcPct val="0"/>
        </a:spcBef>
        <a:buNone/>
        <a:defRPr lang="el-GR" sz="5200" b="1" kern="1200" cap="all" baseline="0">
          <a:solidFill>
            <a:schemeClr val="accent1"/>
          </a:solidFill>
          <a:latin typeface="Segoe UI" panose="020B0502040204020203" pitchFamily="34" charset="0"/>
          <a:ea typeface="Segoe UI" panose="020B0502040204020203" pitchFamily="34" charset="0"/>
          <a:cs typeface="Segoe UI" panose="020B0502040204020203" pitchFamily="34" charset="0"/>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lang="el-GR" sz="1600" kern="1200">
          <a:solidFill>
            <a:schemeClr val="tx2"/>
          </a:solidFill>
          <a:latin typeface="Segoe UI" panose="020B0502040204020203" pitchFamily="34" charset="0"/>
          <a:ea typeface="Segoe UI" panose="020B0502040204020203" pitchFamily="34" charset="0"/>
          <a:cs typeface="Segoe UI" panose="020B0502040204020203" pitchFamily="34" charset="0"/>
        </a:defRPr>
      </a:lvl1pPr>
      <a:lvl2pPr marL="582930" indent="-194310" algn="l" defTabSz="777240" rtl="0" eaLnBrk="1" latinLnBrk="0" hangingPunct="1">
        <a:lnSpc>
          <a:spcPct val="90000"/>
        </a:lnSpc>
        <a:spcBef>
          <a:spcPts val="425"/>
        </a:spcBef>
        <a:buFont typeface="Arial" panose="020B0604020202020204" pitchFamily="34" charset="0"/>
        <a:buChar char="•"/>
        <a:defRPr lang="el-GR" sz="1600" kern="1200">
          <a:solidFill>
            <a:schemeClr val="tx2"/>
          </a:solidFill>
          <a:latin typeface="Segoe UI" panose="020B0502040204020203" pitchFamily="34" charset="0"/>
          <a:ea typeface="Segoe UI" panose="020B0502040204020203" pitchFamily="34" charset="0"/>
          <a:cs typeface="Segoe UI" panose="020B0502040204020203" pitchFamily="34" charset="0"/>
        </a:defRPr>
      </a:lvl2pPr>
      <a:lvl3pPr marL="971550" indent="-194310" algn="l" defTabSz="777240" rtl="0" eaLnBrk="1" latinLnBrk="0" hangingPunct="1">
        <a:lnSpc>
          <a:spcPct val="90000"/>
        </a:lnSpc>
        <a:spcBef>
          <a:spcPts val="425"/>
        </a:spcBef>
        <a:buFont typeface="Arial" panose="020B0604020202020204" pitchFamily="34" charset="0"/>
        <a:buChar char="•"/>
        <a:defRPr lang="el-GR" sz="1600" kern="1200">
          <a:solidFill>
            <a:schemeClr val="tx2"/>
          </a:solidFill>
          <a:latin typeface="Segoe UI" panose="020B0502040204020203" pitchFamily="34" charset="0"/>
          <a:ea typeface="Segoe UI" panose="020B0502040204020203" pitchFamily="34" charset="0"/>
          <a:cs typeface="Segoe UI" panose="020B0502040204020203" pitchFamily="34" charset="0"/>
        </a:defRPr>
      </a:lvl3pPr>
      <a:lvl4pPr marL="1360170" indent="-194310" algn="l" defTabSz="777240" rtl="0" eaLnBrk="1" latinLnBrk="0" hangingPunct="1">
        <a:lnSpc>
          <a:spcPct val="90000"/>
        </a:lnSpc>
        <a:spcBef>
          <a:spcPts val="425"/>
        </a:spcBef>
        <a:buFont typeface="Arial" panose="020B0604020202020204" pitchFamily="34" charset="0"/>
        <a:buChar char="•"/>
        <a:defRPr lang="el-GR" sz="1600" kern="1200">
          <a:solidFill>
            <a:schemeClr val="tx2"/>
          </a:solidFill>
          <a:latin typeface="Segoe UI" panose="020B0502040204020203" pitchFamily="34" charset="0"/>
          <a:ea typeface="Segoe UI" panose="020B0502040204020203" pitchFamily="34" charset="0"/>
          <a:cs typeface="Segoe UI" panose="020B0502040204020203" pitchFamily="34" charset="0"/>
        </a:defRPr>
      </a:lvl4pPr>
      <a:lvl5pPr marL="1748790" indent="-194310" algn="l" defTabSz="777240" rtl="0" eaLnBrk="1" latinLnBrk="0" hangingPunct="1">
        <a:lnSpc>
          <a:spcPct val="90000"/>
        </a:lnSpc>
        <a:spcBef>
          <a:spcPts val="425"/>
        </a:spcBef>
        <a:buFont typeface="Arial" panose="020B0604020202020204" pitchFamily="34" charset="0"/>
        <a:buChar char="•"/>
        <a:defRPr lang="el-GR" sz="1600" kern="1200">
          <a:solidFill>
            <a:schemeClr val="tx2"/>
          </a:solidFill>
          <a:latin typeface="Segoe UI" panose="020B0502040204020203" pitchFamily="34" charset="0"/>
          <a:ea typeface="Segoe UI" panose="020B0502040204020203" pitchFamily="34" charset="0"/>
          <a:cs typeface="Segoe UI" panose="020B0502040204020203" pitchFamily="34" charset="0"/>
        </a:defRPr>
      </a:lvl5pPr>
      <a:lvl6pPr marL="2137410" indent="-194310" algn="l" defTabSz="777240" rtl="0" eaLnBrk="1" latinLnBrk="0" hangingPunct="1">
        <a:lnSpc>
          <a:spcPct val="90000"/>
        </a:lnSpc>
        <a:spcBef>
          <a:spcPts val="425"/>
        </a:spcBef>
        <a:buFont typeface="Arial" panose="020B0604020202020204" pitchFamily="34" charset="0"/>
        <a:buChar char="•"/>
        <a:defRPr lang="el-G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lang="el-G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lang="el-G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lang="el-GR" sz="1530" kern="1200">
          <a:solidFill>
            <a:schemeClr val="tx1"/>
          </a:solidFill>
          <a:latin typeface="+mn-lt"/>
          <a:ea typeface="+mn-ea"/>
          <a:cs typeface="+mn-cs"/>
        </a:defRPr>
      </a:lvl9pPr>
    </p:bodyStyle>
    <p:otherStyle>
      <a:defPPr>
        <a:defRPr lang="el-GR"/>
      </a:defPPr>
      <a:lvl1pPr marL="0" algn="l" defTabSz="777240" rtl="0" eaLnBrk="1" latinLnBrk="0" hangingPunct="1">
        <a:defRPr lang="el-GR" sz="1530" kern="1200">
          <a:solidFill>
            <a:schemeClr val="tx1"/>
          </a:solidFill>
          <a:latin typeface="+mn-lt"/>
          <a:ea typeface="+mn-ea"/>
          <a:cs typeface="+mn-cs"/>
        </a:defRPr>
      </a:lvl1pPr>
      <a:lvl2pPr marL="388620" algn="l" defTabSz="777240" rtl="0" eaLnBrk="1" latinLnBrk="0" hangingPunct="1">
        <a:defRPr lang="el-GR" sz="1530" kern="1200">
          <a:solidFill>
            <a:schemeClr val="tx1"/>
          </a:solidFill>
          <a:latin typeface="+mn-lt"/>
          <a:ea typeface="+mn-ea"/>
          <a:cs typeface="+mn-cs"/>
        </a:defRPr>
      </a:lvl2pPr>
      <a:lvl3pPr marL="777240" algn="l" defTabSz="777240" rtl="0" eaLnBrk="1" latinLnBrk="0" hangingPunct="1">
        <a:defRPr lang="el-GR" sz="1530" kern="1200">
          <a:solidFill>
            <a:schemeClr val="tx1"/>
          </a:solidFill>
          <a:latin typeface="+mn-lt"/>
          <a:ea typeface="+mn-ea"/>
          <a:cs typeface="+mn-cs"/>
        </a:defRPr>
      </a:lvl3pPr>
      <a:lvl4pPr marL="1165860" algn="l" defTabSz="777240" rtl="0" eaLnBrk="1" latinLnBrk="0" hangingPunct="1">
        <a:defRPr lang="el-GR" sz="1530" kern="1200">
          <a:solidFill>
            <a:schemeClr val="tx1"/>
          </a:solidFill>
          <a:latin typeface="+mn-lt"/>
          <a:ea typeface="+mn-ea"/>
          <a:cs typeface="+mn-cs"/>
        </a:defRPr>
      </a:lvl4pPr>
      <a:lvl5pPr marL="1554480" algn="l" defTabSz="777240" rtl="0" eaLnBrk="1" latinLnBrk="0" hangingPunct="1">
        <a:defRPr lang="el-GR" sz="1530" kern="1200">
          <a:solidFill>
            <a:schemeClr val="tx1"/>
          </a:solidFill>
          <a:latin typeface="+mn-lt"/>
          <a:ea typeface="+mn-ea"/>
          <a:cs typeface="+mn-cs"/>
        </a:defRPr>
      </a:lvl5pPr>
      <a:lvl6pPr marL="1943100" algn="l" defTabSz="777240" rtl="0" eaLnBrk="1" latinLnBrk="0" hangingPunct="1">
        <a:defRPr lang="el-GR" sz="1530" kern="1200">
          <a:solidFill>
            <a:schemeClr val="tx1"/>
          </a:solidFill>
          <a:latin typeface="+mn-lt"/>
          <a:ea typeface="+mn-ea"/>
          <a:cs typeface="+mn-cs"/>
        </a:defRPr>
      </a:lvl6pPr>
      <a:lvl7pPr marL="2331720" algn="l" defTabSz="777240" rtl="0" eaLnBrk="1" latinLnBrk="0" hangingPunct="1">
        <a:defRPr lang="el-GR" sz="1530" kern="1200">
          <a:solidFill>
            <a:schemeClr val="tx1"/>
          </a:solidFill>
          <a:latin typeface="+mn-lt"/>
          <a:ea typeface="+mn-ea"/>
          <a:cs typeface="+mn-cs"/>
        </a:defRPr>
      </a:lvl7pPr>
      <a:lvl8pPr marL="2720340" algn="l" defTabSz="777240" rtl="0" eaLnBrk="1" latinLnBrk="0" hangingPunct="1">
        <a:defRPr lang="el-GR" sz="1530" kern="1200">
          <a:solidFill>
            <a:schemeClr val="tx1"/>
          </a:solidFill>
          <a:latin typeface="+mn-lt"/>
          <a:ea typeface="+mn-ea"/>
          <a:cs typeface="+mn-cs"/>
        </a:defRPr>
      </a:lvl8pPr>
      <a:lvl9pPr marL="3108960" algn="l" defTabSz="777240" rtl="0" eaLnBrk="1" latinLnBrk="0" hangingPunct="1">
        <a:defRPr lang="el-G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Πλαίσιο κράτησης θέσης κειμένου 36"/>
          <p:cNvSpPr>
            <a:spLocks noGrp="1"/>
          </p:cNvSpPr>
          <p:nvPr>
            <p:ph type="body" sz="quarter" idx="10"/>
          </p:nvPr>
        </p:nvSpPr>
        <p:spPr/>
        <p:txBody>
          <a:bodyPr/>
          <a:lstStyle/>
          <a:p>
            <a:r>
              <a:rPr lang="el-GR" sz="4800" dirty="0"/>
              <a:t>ΤΙΤΛΟΣ ΤΗΣ ΕΚΔΗΛΩΣΗΣ ΣΑΣ</a:t>
            </a:r>
            <a:endParaRPr lang="el-GR" sz="4800" dirty="0"/>
          </a:p>
        </p:txBody>
      </p:sp>
      <p:sp>
        <p:nvSpPr>
          <p:cNvPr id="42" name="Πλαίσιο κράτησης θέσης κειμένου 41"/>
          <p:cNvSpPr>
            <a:spLocks noGrp="1"/>
          </p:cNvSpPr>
          <p:nvPr>
            <p:ph type="body" sz="quarter" idx="16"/>
          </p:nvPr>
        </p:nvSpPr>
        <p:spPr/>
        <p:txBody>
          <a:bodyPr/>
          <a:lstStyle/>
          <a:p>
            <a:r>
              <a:rPr lang="el-GR" dirty="0"/>
              <a:t>Δημιουργήστε ένα εξαιρετικό φυλλάδιο</a:t>
            </a:r>
          </a:p>
        </p:txBody>
      </p:sp>
      <p:sp>
        <p:nvSpPr>
          <p:cNvPr id="43" name="Πλαίσιο κράτησης θέσης κειμένου 42"/>
          <p:cNvSpPr>
            <a:spLocks noGrp="1"/>
          </p:cNvSpPr>
          <p:nvPr>
            <p:ph type="body" sz="quarter" idx="17"/>
          </p:nvPr>
        </p:nvSpPr>
        <p:spPr/>
        <p:txBody>
          <a:bodyPr/>
          <a:lstStyle/>
          <a:p>
            <a:pPr marL="0" indent="0">
              <a:buNone/>
            </a:pPr>
            <a:r>
              <a:rPr lang="el-GR" dirty="0"/>
              <a:t>Για να αντικαταστήσετε οποιοδήποτε κείμενο κράτησης θέσης (όπως αυτό), απλώς επιλέξτε το και πληκτρολογήστε το δικό σας κείμενο.</a:t>
            </a:r>
          </a:p>
          <a:p>
            <a:r>
              <a:rPr lang="el-GR" dirty="0"/>
              <a:t>Εάν θέλετε να προσθέσετε ή να καταργήσετε κουκκίδες από το κείμενο, χρησιμοποιήστε το κουμπί "Κουκκίδες" στην Κεντρική καρτέλα.</a:t>
            </a:r>
          </a:p>
          <a:p>
            <a:r>
              <a:rPr lang="el-GR" dirty="0"/>
              <a:t>Για να αντικαταστήσετε μια φωτογραφία, πρώτα διαγράψτε την υπάρχουσα φωτογραφία. Στη συνέχεια, χρησιμοποιήστε τις επιλογές Εισαγωγή &gt; Εικόνα για να προσθέσετε τη δική σας εικόνα.</a:t>
            </a:r>
          </a:p>
          <a:p>
            <a:endParaRPr lang="el-GR" dirty="0"/>
          </a:p>
        </p:txBody>
      </p:sp>
      <p:pic>
        <p:nvPicPr>
          <p:cNvPr id="70" name="Πλαίσιο κράτησης θέσης εικόνας 69" descr="Φωτογραφία ατόμου από τη μέση και κάτω που φορά μπλε τζιν, γάντια και πλαστικά παπούτσια και κρατά μια μικρή τσουγκράνα κηπουρικής. Στο πλάι, υπάρχει ένας μεταλλικός κουβάς με πολύχρωμα φύλλα." title="Δείγμα εικόνας"/>
          <p:cNvPicPr>
            <a:picLocks noGrp="1" noChangeAspect="1"/>
          </p:cNvPicPr>
          <p:nvPr>
            <p:ph type="pic" sz="quarter" idx="13"/>
          </p:nvPr>
        </p:nvPicPr>
        <p:blipFill>
          <a:blip r:embed="rId3" cstate="print">
            <a:extLst>
              <a:ext uri="{28A0092B-C50C-407E-A947-70E740481C1C}">
                <a14:useLocalDpi xmlns:a14="http://schemas.microsoft.com/office/drawing/2010/main" val="0"/>
              </a:ext>
            </a:extLst>
          </a:blip>
          <a:srcRect/>
          <a:stretch>
            <a:fillRect/>
          </a:stretch>
        </p:blipFill>
        <p:spPr/>
      </p:pic>
      <p:sp>
        <p:nvSpPr>
          <p:cNvPr id="66" name="Πλαίσιο κράτησης θέσης κειμένου 65"/>
          <p:cNvSpPr>
            <a:spLocks noGrp="1"/>
          </p:cNvSpPr>
          <p:nvPr>
            <p:ph type="body" sz="quarter" idx="14"/>
          </p:nvPr>
        </p:nvSpPr>
        <p:spPr/>
        <p:txBody>
          <a:bodyPr/>
          <a:lstStyle/>
          <a:p>
            <a:r>
              <a:rPr lang="el-GR" dirty="0"/>
              <a:t>Προσθέστε μια λεζάντα για τη φωτογραφία σας εδώ.</a:t>
            </a:r>
          </a:p>
        </p:txBody>
      </p:sp>
      <p:sp>
        <p:nvSpPr>
          <p:cNvPr id="64" name="Πλαίσιο κράτησης θέσης κειμένου 63"/>
          <p:cNvSpPr>
            <a:spLocks noGrp="1"/>
          </p:cNvSpPr>
          <p:nvPr>
            <p:ph type="body" sz="quarter" idx="12"/>
          </p:nvPr>
        </p:nvSpPr>
        <p:spPr>
          <a:xfrm>
            <a:off x="1319002" y="7024685"/>
            <a:ext cx="4136918" cy="627857"/>
          </a:xfrm>
        </p:spPr>
        <p:txBody>
          <a:bodyPr/>
          <a:lstStyle/>
          <a:p>
            <a:r>
              <a:rPr lang="el-GR" b="1" dirty="0"/>
              <a:t>Ημερομηνία εκδήλωσης</a:t>
            </a:r>
            <a:r>
              <a:rPr lang="el-GR" dirty="0"/>
              <a:t> Ώρα εκδήλωσης</a:t>
            </a:r>
          </a:p>
        </p:txBody>
      </p:sp>
      <p:sp>
        <p:nvSpPr>
          <p:cNvPr id="67" name="Πλαίσιο κράτησης θέσης κειμένου 66"/>
          <p:cNvSpPr>
            <a:spLocks noGrp="1"/>
          </p:cNvSpPr>
          <p:nvPr>
            <p:ph type="body" sz="quarter" idx="15"/>
          </p:nvPr>
        </p:nvSpPr>
        <p:spPr/>
        <p:txBody>
          <a:bodyPr/>
          <a:lstStyle/>
          <a:p>
            <a:r>
              <a:rPr lang="el-GR" dirty="0"/>
              <a:t>Διεύθυνση εκδήλωσης, Πόλη, Νομός, Ταχυδρομικός κώδικας</a:t>
            </a:r>
          </a:p>
        </p:txBody>
      </p:sp>
      <p:sp>
        <p:nvSpPr>
          <p:cNvPr id="68" name="Πλαίσιο κράτησης θέσης κειμένου 67"/>
          <p:cNvSpPr>
            <a:spLocks noGrp="1"/>
          </p:cNvSpPr>
          <p:nvPr>
            <p:ph type="body" sz="quarter" idx="18"/>
          </p:nvPr>
        </p:nvSpPr>
        <p:spPr>
          <a:xfrm>
            <a:off x="2356147" y="8723430"/>
            <a:ext cx="2452124" cy="307033"/>
          </a:xfrm>
        </p:spPr>
        <p:txBody>
          <a:bodyPr anchor="b"/>
          <a:lstStyle/>
          <a:p>
            <a:r>
              <a:rPr lang="el-GR"/>
              <a:t>ΕΠΩΝΥΜΙΑ ΕΤΑΙΡΕΙΑΣ</a:t>
            </a:r>
            <a:endParaRPr lang="el-GR" dirty="0"/>
          </a:p>
        </p:txBody>
      </p:sp>
      <p:sp>
        <p:nvSpPr>
          <p:cNvPr id="69" name="Πλαίσιο κράτησης θέσης κειμένου 68"/>
          <p:cNvSpPr>
            <a:spLocks noGrp="1"/>
          </p:cNvSpPr>
          <p:nvPr>
            <p:ph type="body" sz="quarter" idx="19"/>
          </p:nvPr>
        </p:nvSpPr>
        <p:spPr>
          <a:xfrm>
            <a:off x="2356146" y="9038256"/>
            <a:ext cx="3901779" cy="322599"/>
          </a:xfrm>
        </p:spPr>
        <p:txBody>
          <a:bodyPr/>
          <a:lstStyle/>
          <a:p>
            <a:pPr lvl="0"/>
            <a:r>
              <a:rPr lang="el-GR" dirty="0"/>
              <a:t>Διεύθυνση, Πόλη, ΝΟΜΟΣ, ΤΑΧΥΔΡΟΜΙΚΟΣ ΚΩΔΙΚΑΣ</a:t>
            </a:r>
          </a:p>
          <a:p>
            <a:pPr lvl="0"/>
            <a:r>
              <a:rPr lang="el-GR" dirty="0"/>
              <a:t>Τηλέφωνο | Διεύθυνση ηλεκτρονικού ταχυδρομείου | Διεύθυνση Web</a:t>
            </a:r>
          </a:p>
        </p:txBody>
      </p:sp>
      <p:pic>
        <p:nvPicPr>
          <p:cNvPr id="71" name="Εικόνα 70" descr="Αντικαταστήστε με το λογότυπό σας" title="Εικόνα δείγματος λογότυπου"/>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322662" y="8907958"/>
            <a:ext cx="803103" cy="389003"/>
          </a:xfrm>
          <a:prstGeom prst="rect">
            <a:avLst/>
          </a:prstGeom>
        </p:spPr>
      </p:pic>
    </p:spTree>
    <p:extLst>
      <p:ext uri="{BB962C8B-B14F-4D97-AF65-F5344CB8AC3E}">
        <p14:creationId xmlns:p14="http://schemas.microsoft.com/office/powerpoint/2010/main" val="2570050713"/>
      </p:ext>
    </p:extLst>
  </p:cSld>
  <p:clrMapOvr>
    <a:masterClrMapping/>
  </p:clrMapOvr>
  <p:timing>
    <p:tnLst>
      <p:par>
        <p:cTn id="1" dur="indefinite" restart="never" nodeType="tmRoot"/>
      </p:par>
    </p:tnLst>
  </p:timing>
</p:sld>
</file>

<file path=ppt/theme/theme1.xml><?xml version="1.0" encoding="utf-8"?>
<a:theme xmlns:a="http://schemas.openxmlformats.org/drawingml/2006/main" name="Φυλλάδιο μικρής επιχείρησης 8,5 x 11">
  <a:themeElements>
    <a:clrScheme name="Small Business Flyer">
      <a:dk1>
        <a:sysClr val="windowText" lastClr="000000"/>
      </a:dk1>
      <a:lt1>
        <a:sysClr val="window" lastClr="FFFFFF"/>
      </a:lt1>
      <a:dk2>
        <a:srgbClr val="424243"/>
      </a:dk2>
      <a:lt2>
        <a:srgbClr val="E7E6E6"/>
      </a:lt2>
      <a:accent1>
        <a:srgbClr val="F7B800"/>
      </a:accent1>
      <a:accent2>
        <a:srgbClr val="256DB8"/>
      </a:accent2>
      <a:accent3>
        <a:srgbClr val="56A74A"/>
      </a:accent3>
      <a:accent4>
        <a:srgbClr val="E53E2E"/>
      </a:accent4>
      <a:accent5>
        <a:srgbClr val="717073"/>
      </a:accent5>
      <a:accent6>
        <a:srgbClr val="75496B"/>
      </a:accent6>
      <a:hlink>
        <a:srgbClr val="256DB8"/>
      </a:hlink>
      <a:folHlink>
        <a:srgbClr val="BFBFBF"/>
      </a:folHlink>
    </a:clrScheme>
    <a:fontScheme name="Calibri-Cambria">
      <a:majorFont>
        <a:latin typeface="Calibri" panose="020F0502020204030204"/>
        <a:ea typeface=""/>
        <a:cs typeface=""/>
        <a:font script="Jpan" typeface="HGｺﾞｼｯｸM"/>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panose="02040503050406030204"/>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mall_Business_Flyer.potx" id="{E3B9BB6E-6B41-4F6B-B126-BE4940328A8F}" vid="{12C4F8F5-73FD-4CE7-A213-5AA42A8B5441}"/>
    </a:ext>
  </a:extLst>
</a:theme>
</file>

<file path=ppt/theme/theme2.xml><?xml version="1.0" encoding="utf-8"?>
<a:theme xmlns:a="http://schemas.openxmlformats.org/drawingml/2006/main" name="Office Theme">
  <a:themeElements>
    <a:clrScheme name="Small Business Flyer">
      <a:dk1>
        <a:sysClr val="windowText" lastClr="000000"/>
      </a:dk1>
      <a:lt1>
        <a:sysClr val="window" lastClr="FFFFFF"/>
      </a:lt1>
      <a:dk2>
        <a:srgbClr val="424243"/>
      </a:dk2>
      <a:lt2>
        <a:srgbClr val="E7E6E6"/>
      </a:lt2>
      <a:accent1>
        <a:srgbClr val="F7B800"/>
      </a:accent1>
      <a:accent2>
        <a:srgbClr val="256DB8"/>
      </a:accent2>
      <a:accent3>
        <a:srgbClr val="56A74A"/>
      </a:accent3>
      <a:accent4>
        <a:srgbClr val="E53E2E"/>
      </a:accent4>
      <a:accent5>
        <a:srgbClr val="717073"/>
      </a:accent5>
      <a:accent6>
        <a:srgbClr val="75496B"/>
      </a:accent6>
      <a:hlink>
        <a:srgbClr val="256DB8"/>
      </a:hlink>
      <a:folHlink>
        <a:srgbClr val="BFBFBF"/>
      </a:folHlink>
    </a:clrScheme>
    <a:fontScheme name="Calibri-Cambria">
      <a:majorFont>
        <a:latin typeface="Calibri" panose="020F0502020204030204"/>
        <a:ea typeface=""/>
        <a:cs typeface=""/>
        <a:font script="Jpan" typeface="HGｺﾞｼｯｸM"/>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panose="02040503050406030204"/>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Small Business Flyer">
      <a:dk1>
        <a:sysClr val="windowText" lastClr="000000"/>
      </a:dk1>
      <a:lt1>
        <a:sysClr val="window" lastClr="FFFFFF"/>
      </a:lt1>
      <a:dk2>
        <a:srgbClr val="424243"/>
      </a:dk2>
      <a:lt2>
        <a:srgbClr val="E7E6E6"/>
      </a:lt2>
      <a:accent1>
        <a:srgbClr val="F7B800"/>
      </a:accent1>
      <a:accent2>
        <a:srgbClr val="256DB8"/>
      </a:accent2>
      <a:accent3>
        <a:srgbClr val="56A74A"/>
      </a:accent3>
      <a:accent4>
        <a:srgbClr val="E53E2E"/>
      </a:accent4>
      <a:accent5>
        <a:srgbClr val="717073"/>
      </a:accent5>
      <a:accent6>
        <a:srgbClr val="75496B"/>
      </a:accent6>
      <a:hlink>
        <a:srgbClr val="256DB8"/>
      </a:hlink>
      <a:folHlink>
        <a:srgbClr val="BFBFBF"/>
      </a:folHlink>
    </a:clrScheme>
    <a:fontScheme name="Calibri-Cambria">
      <a:majorFont>
        <a:latin typeface="Calibri" panose="020F0502020204030204"/>
        <a:ea typeface=""/>
        <a:cs typeface=""/>
        <a:font script="Jpan" typeface="HGｺﾞｼｯｸM"/>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panose="02040503050406030204"/>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Φόρμα_βιβλιοθήκης_εγγράφων</Display>
  <Edit>Φόρμα_βιβλιοθήκης_εγγράφων</Edit>
  <New>Φόρμα_βιβλιοθήκης_εγγράφων</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C1D5F340F01F94FA2FD29A5E6DC872E" ma:contentTypeVersion="0" ma:contentTypeDescription="Create a new document." ma:contentTypeScope="" ma:versionID="f583bd66513a361a730282b6a794e352">
  <xsd:schema xmlns:xsd="http://www.w3.org/2001/XMLSchema" xmlns:xs="http://www.w3.org/2001/XMLSchema" xmlns:p="http://schemas.microsoft.com/office/2006/metadata/properties" targetNamespace="http://schemas.microsoft.com/office/2006/metadata/properties" ma:root="true" ma:fieldsID="6841151cf538834e171094e4faaf2d7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Αυτή η τιμή υποδεικνύει τον αριθμό αποθηκεύσεων ή αναθεωρήσεων. Η εφαρμογή είναι υπεύθυνη για την ενημέρωση αυτής της τιμής έπειτα από κάθε αναθεώρηση.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E0F88BE-5D38-4698-8F1F-D03955250C66}">
  <ds:schemaRefs>
    <ds:schemaRef ds:uri="http://schemas.microsoft.com/sharepoint/v3/contenttype/forms"/>
  </ds:schemaRefs>
</ds:datastoreItem>
</file>

<file path=customXml/itemProps2.xml><?xml version="1.0" encoding="utf-8"?>
<ds:datastoreItem xmlns:ds="http://schemas.openxmlformats.org/officeDocument/2006/customXml" ds:itemID="{D92FB236-0869-4DA1-9219-B29E60F8CFB9}">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B9846E53-D235-47A8-826E-CDE5524FE72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TF00001017</Template>
  <TotalTime>0</TotalTime>
  <Words>182</Words>
  <Application>Microsoft Office PowerPoint</Application>
  <PresentationFormat>Προσαρμογή</PresentationFormat>
  <Paragraphs>13</Paragraphs>
  <Slides>1</Slides>
  <Notes>1</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1</vt:i4>
      </vt:variant>
    </vt:vector>
  </HeadingPairs>
  <TitlesOfParts>
    <vt:vector size="5" baseType="lpstr">
      <vt:lpstr>Arial</vt:lpstr>
      <vt:lpstr>Cambria</vt:lpstr>
      <vt:lpstr>Segoe UI</vt:lpstr>
      <vt:lpstr>Φυλλάδιο μικρής επιχείρησης 8,5 x 11</vt:lpstr>
      <vt:lpstr>Παρουσίαση του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2013-07-29T06:59:42Z</dcterms:created>
  <dcterms:modified xsi:type="dcterms:W3CDTF">2013-07-31T16:25:53Z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0x0101007C1D5F340F01F94FA2FD29A5E6DC872E</vt:lpwstr>
  </property>
  <property fmtid="{D5CDD505-2E9C-101B-9397-08002B2CF9AE}" pid="3" name="InternalTags">
    <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y fmtid="{D5CDD505-2E9C-101B-9397-08002B2CF9AE}" pid="8" name="IsMyDocuments">
    <vt:bool>true</vt:bool>
  </property>
</Properties>
</file>